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5143500" cx="9144000"/>
  <p:notesSz cx="5143500" cy="9144000"/>
  <p:embeddedFontLst>
    <p:embeddedFont>
      <p:font typeface="Asap Condensed"/>
      <p:regular r:id="rId18"/>
      <p:bold r:id="rId19"/>
      <p:italic r:id="rId20"/>
      <p:boldItalic r:id="rId21"/>
    </p:embeddedFon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6" roundtripDataSignature="AMtx7miPE4Tdeu2rOi/o6eId5wEiuBU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AsapCondensed-italic.fntdata"/><Relationship Id="rId22" Type="http://schemas.openxmlformats.org/officeDocument/2006/relationships/font" Target="fonts/CenturyGothic-regular.fntdata"/><Relationship Id="rId21" Type="http://schemas.openxmlformats.org/officeDocument/2006/relationships/font" Target="fonts/AsapCondensed-boldItalic.fntdata"/><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customschemas.google.com/relationships/presentationmetadata" Target="metadata"/><Relationship Id="rId25" Type="http://schemas.openxmlformats.org/officeDocument/2006/relationships/font" Target="fonts/CenturyGothic-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AsapCondensed-bold.fntdata"/><Relationship Id="rId18" Type="http://schemas.openxmlformats.org/officeDocument/2006/relationships/font" Target="fonts/AsapCondense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857400" y="685800"/>
            <a:ext cx="34291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notes"/>
          <p:cNvSpPr/>
          <p:nvPr>
            <p:ph idx="2" type="sldImg"/>
          </p:nvPr>
        </p:nvSpPr>
        <p:spPr>
          <a:xfrm>
            <a:off x="-1166813" y="0"/>
            <a:ext cx="5334001" cy="3000375"/>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a:p>
        </p:txBody>
      </p:sp>
      <p:sp>
        <p:nvSpPr>
          <p:cNvPr id="228" name="Google Shape;228;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d6adb560ff_13_37: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4" name="Google Shape;234;g3d6adb560ff_13_3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a:p>
        </p:txBody>
      </p:sp>
      <p:sp>
        <p:nvSpPr>
          <p:cNvPr id="235" name="Google Shape;235;g3d6adb560ff_13_3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d6adb560ff_13_11: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2" name="Google Shape;242;g3d6adb560ff_13_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a:p>
        </p:txBody>
      </p:sp>
      <p:sp>
        <p:nvSpPr>
          <p:cNvPr id="243" name="Google Shape;243;g3d6adb560ff_13_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d6b310e8aa_3_2: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d6b310e8aa_3_2: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d6b310e8aa_3_9: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d6b310e8aa_3_9: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d6b310e8aa_3_18: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d6b310e8aa_3_18: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d6adb560ff_11_67: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d6adb560ff_11_67: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d6adb560ff_5_195: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d6adb560ff_5_195: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d6adb560ff_11_7: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g3d6adb560ff_11_7:notes"/>
          <p:cNvSpPr/>
          <p:nvPr>
            <p:ph idx="2" type="sldImg"/>
          </p:nvPr>
        </p:nvSpPr>
        <p:spPr>
          <a:xfrm>
            <a:off x="857419"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d6adb560ff_5_237: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d6adb560ff_5_237: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d6adb560ff_13_27: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d6adb560ff_13_27: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d6adb560ff_13_1: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d6adb560ff_13_1: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d6adb560ff_13_4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g3d6adb560ff_13_4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a:p>
        </p:txBody>
      </p:sp>
      <p:sp>
        <p:nvSpPr>
          <p:cNvPr id="344" name="Google Shape;344;g3d6adb560ff_13_4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_CONTENT">
  <p:cSld name="LAYOUT_CONTENT">
    <p:bg>
      <p:bgPr>
        <a:solidFill>
          <a:schemeClr val="lt1"/>
        </a:solidFill>
      </p:bgPr>
    </p:bg>
    <p:spTree>
      <p:nvGrpSpPr>
        <p:cNvPr id="11" name="Shape 11"/>
        <p:cNvGrpSpPr/>
        <p:nvPr/>
      </p:nvGrpSpPr>
      <p:grpSpPr>
        <a:xfrm>
          <a:off x="0" y="0"/>
          <a:ext cx="0" cy="0"/>
          <a:chOff x="0" y="0"/>
          <a:chExt cx="0" cy="0"/>
        </a:xfrm>
      </p:grpSpPr>
      <p:sp>
        <p:nvSpPr>
          <p:cNvPr id="12" name="Google Shape;12;p28"/>
          <p:cNvSpPr txBox="1"/>
          <p:nvPr>
            <p:ph idx="1" type="body"/>
          </p:nvPr>
        </p:nvSpPr>
        <p:spPr>
          <a:xfrm>
            <a:off x="347472" y="909448"/>
            <a:ext cx="8503920" cy="38404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0000"/>
              </a:buClr>
              <a:buSzPts val="1000"/>
              <a:buNone/>
              <a:defRPr sz="1000">
                <a:solidFill>
                  <a:srgbClr val="000000"/>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 name="Google Shape;13;p28"/>
          <p:cNvSpPr txBox="1"/>
          <p:nvPr>
            <p:ph idx="2" type="body"/>
          </p:nvPr>
        </p:nvSpPr>
        <p:spPr>
          <a:xfrm>
            <a:off x="347472" y="909448"/>
            <a:ext cx="8503920" cy="38404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0000"/>
              </a:buClr>
              <a:buSzPts val="1000"/>
              <a:buNone/>
              <a:defRPr sz="1000">
                <a:solidFill>
                  <a:srgbClr val="000000"/>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28"/>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 name="Google Shape;15;p28"/>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8"/>
          <p:cNvSpPr txBox="1"/>
          <p:nvPr>
            <p:ph idx="3"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_TITLE">
  <p:cSld name="LAYOUT_TITLE">
    <p:bg>
      <p:bgPr>
        <a:solidFill>
          <a:schemeClr val="lt1"/>
        </a:solidFill>
      </p:bgPr>
    </p:bg>
    <p:spTree>
      <p:nvGrpSpPr>
        <p:cNvPr id="17" name="Shape 17"/>
        <p:cNvGrpSpPr/>
        <p:nvPr/>
      </p:nvGrpSpPr>
      <p:grpSpPr>
        <a:xfrm>
          <a:off x="0" y="0"/>
          <a:ext cx="0" cy="0"/>
          <a:chOff x="0" y="0"/>
          <a:chExt cx="0" cy="0"/>
        </a:xfrm>
      </p:grpSpPr>
      <p:sp>
        <p:nvSpPr>
          <p:cNvPr id="18" name="Google Shape;18;p29"/>
          <p:cNvSpPr/>
          <p:nvPr/>
        </p:nvSpPr>
        <p:spPr>
          <a:xfrm>
            <a:off x="0" y="0"/>
            <a:ext cx="9144000" cy="5143500"/>
          </a:xfrm>
          <a:prstGeom prst="rect">
            <a:avLst/>
          </a:prstGeom>
          <a:solidFill>
            <a:schemeClr val="accent2"/>
          </a:solidFill>
          <a:ln>
            <a:noFill/>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9" name="Google Shape;19;p29"/>
          <p:cNvSpPr/>
          <p:nvPr/>
        </p:nvSpPr>
        <p:spPr>
          <a:xfrm>
            <a:off x="0" y="0"/>
            <a:ext cx="502920" cy="5143500"/>
          </a:xfrm>
          <a:prstGeom prst="rect">
            <a:avLst/>
          </a:prstGeom>
          <a:solidFill>
            <a:schemeClr val="accent6"/>
          </a:solidFill>
          <a:ln>
            <a:noFill/>
          </a:ln>
          <a:effectLst>
            <a:outerShdw blurRad="50800" rotWithShape="0" algn="l"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0" name="Google Shape;20;p29"/>
          <p:cNvSpPr txBox="1"/>
          <p:nvPr>
            <p:ph idx="1" type="body"/>
          </p:nvPr>
        </p:nvSpPr>
        <p:spPr>
          <a:xfrm>
            <a:off x="777240" y="502920"/>
            <a:ext cx="8046720" cy="274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800"/>
              <a:buNone/>
              <a:defRPr b="1" sz="8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29"/>
          <p:cNvSpPr txBox="1"/>
          <p:nvPr>
            <p:ph type="title"/>
          </p:nvPr>
        </p:nvSpPr>
        <p:spPr>
          <a:xfrm>
            <a:off x="777240" y="841248"/>
            <a:ext cx="8046720" cy="71323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400"/>
              <a:buFont typeface="Century Gothic"/>
              <a:buNone/>
              <a:defRPr b="1" sz="3400">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9"/>
          <p:cNvSpPr txBox="1"/>
          <p:nvPr>
            <p:ph idx="2" type="body"/>
          </p:nvPr>
        </p:nvSpPr>
        <p:spPr>
          <a:xfrm>
            <a:off x="777240" y="1600200"/>
            <a:ext cx="8046720" cy="5029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200"/>
              <a:buNone/>
              <a:defRPr i="1" sz="22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9"/>
          <p:cNvSpPr txBox="1"/>
          <p:nvPr>
            <p:ph idx="3" type="body"/>
          </p:nvPr>
        </p:nvSpPr>
        <p:spPr>
          <a:xfrm>
            <a:off x="777240" y="2331720"/>
            <a:ext cx="8046720" cy="14630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000"/>
              <a:buNone/>
              <a:defRPr sz="10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_SECTION">
  <p:cSld name="LAYOUT_SECTION">
    <p:bg>
      <p:bgPr>
        <a:solidFill>
          <a:schemeClr val="lt1"/>
        </a:solidFill>
      </p:bgPr>
    </p:bg>
    <p:spTree>
      <p:nvGrpSpPr>
        <p:cNvPr id="24" name="Shape 24"/>
        <p:cNvGrpSpPr/>
        <p:nvPr/>
      </p:nvGrpSpPr>
      <p:grpSpPr>
        <a:xfrm>
          <a:off x="0" y="0"/>
          <a:ext cx="0" cy="0"/>
          <a:chOff x="0" y="0"/>
          <a:chExt cx="0" cy="0"/>
        </a:xfrm>
      </p:grpSpPr>
      <p:sp>
        <p:nvSpPr>
          <p:cNvPr id="25" name="Google Shape;25;p31"/>
          <p:cNvSpPr/>
          <p:nvPr/>
        </p:nvSpPr>
        <p:spPr>
          <a:xfrm>
            <a:off x="0" y="0"/>
            <a:ext cx="9144000" cy="5143500"/>
          </a:xfrm>
          <a:prstGeom prst="rect">
            <a:avLst/>
          </a:prstGeom>
          <a:solidFill>
            <a:schemeClr val="accent2"/>
          </a:solidFill>
          <a:ln>
            <a:noFill/>
          </a:ln>
          <a:effectLst>
            <a:outerShdw blurRad="50800" rotWithShape="0" algn="l"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26" name="Google Shape;26;p31"/>
          <p:cNvSpPr/>
          <p:nvPr/>
        </p:nvSpPr>
        <p:spPr>
          <a:xfrm>
            <a:off x="0" y="0"/>
            <a:ext cx="502920" cy="5143500"/>
          </a:xfrm>
          <a:prstGeom prst="rect">
            <a:avLst/>
          </a:prstGeom>
          <a:solidFill>
            <a:schemeClr val="accent6"/>
          </a:solidFill>
          <a:ln>
            <a:noFill/>
          </a:ln>
          <a:effectLst>
            <a:outerShdw blurRad="50800" rotWithShape="0" algn="l"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7" name="Google Shape;27;p31"/>
          <p:cNvSpPr txBox="1"/>
          <p:nvPr>
            <p:ph idx="1" type="body"/>
          </p:nvPr>
        </p:nvSpPr>
        <p:spPr>
          <a:xfrm>
            <a:off x="777240" y="1371600"/>
            <a:ext cx="6400800" cy="274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DDE5ED"/>
              </a:buClr>
              <a:buSzPts val="1600"/>
              <a:buNone/>
              <a:defRPr b="1" sz="1600">
                <a:solidFill>
                  <a:srgbClr val="DDE5ED"/>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31"/>
          <p:cNvSpPr txBox="1"/>
          <p:nvPr>
            <p:ph type="title"/>
          </p:nvPr>
        </p:nvSpPr>
        <p:spPr>
          <a:xfrm>
            <a:off x="777240" y="1691640"/>
            <a:ext cx="8125460" cy="96012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FFFFFF"/>
              </a:buClr>
              <a:buSzPts val="4000"/>
              <a:buFont typeface="Century Gothic"/>
              <a:buNone/>
              <a:defRPr b="1" sz="4000">
                <a:solidFill>
                  <a:srgbClr val="FFFFFF"/>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2" type="body"/>
          </p:nvPr>
        </p:nvSpPr>
        <p:spPr>
          <a:xfrm>
            <a:off x="777240" y="2743200"/>
            <a:ext cx="8125460" cy="6583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DDE5ED"/>
              </a:buClr>
              <a:buSzPts val="1800"/>
              <a:buNone/>
              <a:defRPr i="1" sz="1800">
                <a:solidFill>
                  <a:srgbClr val="DDE5ED"/>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0" name="Shape 30"/>
        <p:cNvGrpSpPr/>
        <p:nvPr/>
      </p:nvGrpSpPr>
      <p:grpSpPr>
        <a:xfrm>
          <a:off x="0" y="0"/>
          <a:ext cx="0" cy="0"/>
          <a:chOff x="0" y="0"/>
          <a:chExt cx="0" cy="0"/>
        </a:xfrm>
      </p:grpSpPr>
      <p:sp>
        <p:nvSpPr>
          <p:cNvPr id="31" name="Google Shape;31;p32"/>
          <p:cNvSpPr/>
          <p:nvPr/>
        </p:nvSpPr>
        <p:spPr>
          <a:xfrm>
            <a:off x="542642" y="1028904"/>
            <a:ext cx="3219073" cy="3837334"/>
          </a:xfrm>
          <a:prstGeom prst="roundRect">
            <a:avLst>
              <a:gd fmla="val 2464" name="adj"/>
            </a:avLst>
          </a:prstGeom>
          <a:solidFill>
            <a:schemeClr val="lt1"/>
          </a:solidFill>
          <a:ln cap="flat" cmpd="sng" w="9525">
            <a:solidFill>
              <a:schemeClr val="dk1"/>
            </a:solidFill>
            <a:prstDash val="lgDash"/>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2" name="Google Shape;32;p32"/>
          <p:cNvSpPr txBox="1"/>
          <p:nvPr>
            <p:ph idx="1" type="body"/>
          </p:nvPr>
        </p:nvSpPr>
        <p:spPr>
          <a:xfrm>
            <a:off x="677589" y="1543050"/>
            <a:ext cx="2949178" cy="31647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050"/>
              <a:buNone/>
              <a:defRPr sz="1050"/>
            </a:lvl2pPr>
            <a:lvl3pPr indent="-228600" lvl="2" marL="1371600" algn="l">
              <a:lnSpc>
                <a:spcPct val="90000"/>
              </a:lnSpc>
              <a:spcBef>
                <a:spcPts val="500"/>
              </a:spcBef>
              <a:spcAft>
                <a:spcPts val="0"/>
              </a:spcAft>
              <a:buClr>
                <a:schemeClr val="dk1"/>
              </a:buClr>
              <a:buSzPts val="900"/>
              <a:buNone/>
              <a:defRPr sz="900"/>
            </a:lvl3pPr>
            <a:lvl4pPr indent="-228600" lvl="3" marL="1828800" algn="l">
              <a:lnSpc>
                <a:spcPct val="90000"/>
              </a:lnSpc>
              <a:spcBef>
                <a:spcPts val="500"/>
              </a:spcBef>
              <a:spcAft>
                <a:spcPts val="0"/>
              </a:spcAft>
              <a:buClr>
                <a:schemeClr val="dk1"/>
              </a:buClr>
              <a:buSzPts val="750"/>
              <a:buNone/>
              <a:defRPr sz="750"/>
            </a:lvl4pPr>
            <a:lvl5pPr indent="-228600" lvl="4" marL="2286000" algn="l">
              <a:lnSpc>
                <a:spcPct val="90000"/>
              </a:lnSpc>
              <a:spcBef>
                <a:spcPts val="500"/>
              </a:spcBef>
              <a:spcAft>
                <a:spcPts val="0"/>
              </a:spcAft>
              <a:buClr>
                <a:schemeClr val="dk1"/>
              </a:buClr>
              <a:buSzPts val="750"/>
              <a:buNone/>
              <a:defRPr sz="750"/>
            </a:lvl5pPr>
            <a:lvl6pPr indent="-228600" lvl="5" marL="2743200" algn="l">
              <a:lnSpc>
                <a:spcPct val="90000"/>
              </a:lnSpc>
              <a:spcBef>
                <a:spcPts val="500"/>
              </a:spcBef>
              <a:spcAft>
                <a:spcPts val="0"/>
              </a:spcAft>
              <a:buClr>
                <a:schemeClr val="dk1"/>
              </a:buClr>
              <a:buSzPts val="750"/>
              <a:buNone/>
              <a:defRPr sz="750"/>
            </a:lvl6pPr>
            <a:lvl7pPr indent="-228600" lvl="6" marL="3200400" algn="l">
              <a:lnSpc>
                <a:spcPct val="90000"/>
              </a:lnSpc>
              <a:spcBef>
                <a:spcPts val="500"/>
              </a:spcBef>
              <a:spcAft>
                <a:spcPts val="0"/>
              </a:spcAft>
              <a:buClr>
                <a:schemeClr val="dk1"/>
              </a:buClr>
              <a:buSzPts val="750"/>
              <a:buNone/>
              <a:defRPr sz="750"/>
            </a:lvl7pPr>
            <a:lvl8pPr indent="-228600" lvl="7" marL="3657600" algn="l">
              <a:lnSpc>
                <a:spcPct val="90000"/>
              </a:lnSpc>
              <a:spcBef>
                <a:spcPts val="500"/>
              </a:spcBef>
              <a:spcAft>
                <a:spcPts val="0"/>
              </a:spcAft>
              <a:buClr>
                <a:schemeClr val="dk1"/>
              </a:buClr>
              <a:buSzPts val="750"/>
              <a:buNone/>
              <a:defRPr sz="750"/>
            </a:lvl8pPr>
            <a:lvl9pPr indent="-228600" lvl="8" marL="4114800" algn="l">
              <a:lnSpc>
                <a:spcPct val="90000"/>
              </a:lnSpc>
              <a:spcBef>
                <a:spcPts val="500"/>
              </a:spcBef>
              <a:spcAft>
                <a:spcPts val="0"/>
              </a:spcAft>
              <a:buClr>
                <a:schemeClr val="dk1"/>
              </a:buClr>
              <a:buSzPts val="750"/>
              <a:buNone/>
              <a:defRPr sz="750"/>
            </a:lvl9pPr>
          </a:lstStyle>
          <a:p/>
        </p:txBody>
      </p:sp>
      <p:sp>
        <p:nvSpPr>
          <p:cNvPr id="33" name="Google Shape;33;p32"/>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4" name="Google Shape;34;p32"/>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2"/>
          <p:cNvSpPr txBox="1"/>
          <p:nvPr>
            <p:ph idx="2" type="body"/>
          </p:nvPr>
        </p:nvSpPr>
        <p:spPr>
          <a:xfrm>
            <a:off x="677589" y="1097533"/>
            <a:ext cx="2949178" cy="274638"/>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1200"/>
              <a:buNone/>
              <a:defRPr b="1" sz="1200"/>
            </a:lvl1pPr>
            <a:lvl2pPr indent="-228600" lvl="1" marL="914400" algn="l">
              <a:lnSpc>
                <a:spcPct val="90000"/>
              </a:lnSpc>
              <a:spcBef>
                <a:spcPts val="500"/>
              </a:spcBef>
              <a:spcAft>
                <a:spcPts val="0"/>
              </a:spcAft>
              <a:buClr>
                <a:schemeClr val="dk1"/>
              </a:buClr>
              <a:buSzPts val="1050"/>
              <a:buNone/>
              <a:defRPr sz="1050"/>
            </a:lvl2pPr>
            <a:lvl3pPr indent="-228600" lvl="2" marL="1371600" algn="l">
              <a:lnSpc>
                <a:spcPct val="90000"/>
              </a:lnSpc>
              <a:spcBef>
                <a:spcPts val="500"/>
              </a:spcBef>
              <a:spcAft>
                <a:spcPts val="0"/>
              </a:spcAft>
              <a:buClr>
                <a:schemeClr val="dk1"/>
              </a:buClr>
              <a:buSzPts val="900"/>
              <a:buNone/>
              <a:defRPr sz="900"/>
            </a:lvl3pPr>
            <a:lvl4pPr indent="-228600" lvl="3" marL="1828800" algn="l">
              <a:lnSpc>
                <a:spcPct val="90000"/>
              </a:lnSpc>
              <a:spcBef>
                <a:spcPts val="500"/>
              </a:spcBef>
              <a:spcAft>
                <a:spcPts val="0"/>
              </a:spcAft>
              <a:buClr>
                <a:schemeClr val="dk1"/>
              </a:buClr>
              <a:buSzPts val="750"/>
              <a:buNone/>
              <a:defRPr sz="750"/>
            </a:lvl4pPr>
            <a:lvl5pPr indent="-228600" lvl="4" marL="2286000" algn="l">
              <a:lnSpc>
                <a:spcPct val="90000"/>
              </a:lnSpc>
              <a:spcBef>
                <a:spcPts val="500"/>
              </a:spcBef>
              <a:spcAft>
                <a:spcPts val="0"/>
              </a:spcAft>
              <a:buClr>
                <a:schemeClr val="dk1"/>
              </a:buClr>
              <a:buSzPts val="750"/>
              <a:buNone/>
              <a:defRPr sz="750"/>
            </a:lvl5pPr>
            <a:lvl6pPr indent="-228600" lvl="5" marL="2743200" algn="l">
              <a:lnSpc>
                <a:spcPct val="90000"/>
              </a:lnSpc>
              <a:spcBef>
                <a:spcPts val="500"/>
              </a:spcBef>
              <a:spcAft>
                <a:spcPts val="0"/>
              </a:spcAft>
              <a:buClr>
                <a:schemeClr val="dk1"/>
              </a:buClr>
              <a:buSzPts val="750"/>
              <a:buNone/>
              <a:defRPr sz="750"/>
            </a:lvl6pPr>
            <a:lvl7pPr indent="-228600" lvl="6" marL="3200400" algn="l">
              <a:lnSpc>
                <a:spcPct val="90000"/>
              </a:lnSpc>
              <a:spcBef>
                <a:spcPts val="500"/>
              </a:spcBef>
              <a:spcAft>
                <a:spcPts val="0"/>
              </a:spcAft>
              <a:buClr>
                <a:schemeClr val="dk1"/>
              </a:buClr>
              <a:buSzPts val="750"/>
              <a:buNone/>
              <a:defRPr sz="750"/>
            </a:lvl7pPr>
            <a:lvl8pPr indent="-228600" lvl="7" marL="3657600" algn="l">
              <a:lnSpc>
                <a:spcPct val="90000"/>
              </a:lnSpc>
              <a:spcBef>
                <a:spcPts val="500"/>
              </a:spcBef>
              <a:spcAft>
                <a:spcPts val="0"/>
              </a:spcAft>
              <a:buClr>
                <a:schemeClr val="dk1"/>
              </a:buClr>
              <a:buSzPts val="750"/>
              <a:buNone/>
              <a:defRPr sz="750"/>
            </a:lvl8pPr>
            <a:lvl9pPr indent="-228600" lvl="8" marL="4114800" algn="l">
              <a:lnSpc>
                <a:spcPct val="90000"/>
              </a:lnSpc>
              <a:spcBef>
                <a:spcPts val="500"/>
              </a:spcBef>
              <a:spcAft>
                <a:spcPts val="0"/>
              </a:spcAft>
              <a:buClr>
                <a:schemeClr val="dk1"/>
              </a:buClr>
              <a:buSzPts val="750"/>
              <a:buNone/>
              <a:defRPr sz="750"/>
            </a:lvl9pPr>
          </a:lstStyle>
          <a:p/>
        </p:txBody>
      </p:sp>
      <p:sp>
        <p:nvSpPr>
          <p:cNvPr id="36" name="Google Shape;36;p32"/>
          <p:cNvSpPr/>
          <p:nvPr/>
        </p:nvSpPr>
        <p:spPr>
          <a:xfrm>
            <a:off x="4549365" y="1372171"/>
            <a:ext cx="2066544" cy="1609344"/>
          </a:xfrm>
          <a:prstGeom prst="roundRect">
            <a:avLst>
              <a:gd fmla="val 16667" name="adj"/>
            </a:avLst>
          </a:prstGeom>
          <a:solidFill>
            <a:schemeClr val="accent6"/>
          </a:solidFill>
          <a:ln>
            <a:noFill/>
          </a:ln>
          <a:effectLst>
            <a:outerShdw blurRad="50800" rotWithShape="0" algn="t" dir="54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7" name="Google Shape;37;p32"/>
          <p:cNvSpPr/>
          <p:nvPr/>
        </p:nvSpPr>
        <p:spPr>
          <a:xfrm>
            <a:off x="6766560" y="1372171"/>
            <a:ext cx="2066544" cy="1609344"/>
          </a:xfrm>
          <a:prstGeom prst="roundRect">
            <a:avLst>
              <a:gd fmla="val 16667" name="adj"/>
            </a:avLst>
          </a:prstGeom>
          <a:solidFill>
            <a:schemeClr val="accent6"/>
          </a:solidFill>
          <a:ln>
            <a:noFill/>
          </a:ln>
          <a:effectLst>
            <a:outerShdw blurRad="50800" rotWithShape="0" algn="t" dir="54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8" name="Google Shape;38;p32"/>
          <p:cNvSpPr/>
          <p:nvPr/>
        </p:nvSpPr>
        <p:spPr>
          <a:xfrm>
            <a:off x="4549365" y="3098458"/>
            <a:ext cx="2066544" cy="1609344"/>
          </a:xfrm>
          <a:prstGeom prst="roundRect">
            <a:avLst>
              <a:gd fmla="val 16667" name="adj"/>
            </a:avLst>
          </a:prstGeom>
          <a:solidFill>
            <a:schemeClr val="accent6"/>
          </a:solidFill>
          <a:ln>
            <a:noFill/>
          </a:ln>
          <a:effectLst>
            <a:outerShdw blurRad="50800" rotWithShape="0" algn="t" dir="54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9" name="Google Shape;39;p32"/>
          <p:cNvSpPr/>
          <p:nvPr/>
        </p:nvSpPr>
        <p:spPr>
          <a:xfrm>
            <a:off x="6766560" y="3098458"/>
            <a:ext cx="2066544" cy="1609344"/>
          </a:xfrm>
          <a:prstGeom prst="roundRect">
            <a:avLst>
              <a:gd fmla="val 16667" name="adj"/>
            </a:avLst>
          </a:prstGeom>
          <a:solidFill>
            <a:schemeClr val="accent6"/>
          </a:solidFill>
          <a:ln>
            <a:noFill/>
          </a:ln>
          <a:effectLst>
            <a:outerShdw blurRad="50800" rotWithShape="0" algn="t" dir="54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Century Gothic"/>
              <a:ea typeface="Century Gothic"/>
              <a:cs typeface="Century Gothic"/>
              <a:sym typeface="Century Gothic"/>
            </a:endParaRPr>
          </a:p>
        </p:txBody>
      </p:sp>
      <p:sp>
        <p:nvSpPr>
          <p:cNvPr id="40" name="Google Shape;40;p32"/>
          <p:cNvSpPr txBox="1"/>
          <p:nvPr>
            <p:ph idx="3"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AYOUT_CONTENT">
  <p:cSld name="2_LAYOUT_CONTENT">
    <p:bg>
      <p:bgPr>
        <a:solidFill>
          <a:schemeClr val="lt1"/>
        </a:solidFill>
      </p:bgPr>
    </p:bg>
    <p:spTree>
      <p:nvGrpSpPr>
        <p:cNvPr id="41" name="Shape 41"/>
        <p:cNvGrpSpPr/>
        <p:nvPr/>
      </p:nvGrpSpPr>
      <p:grpSpPr>
        <a:xfrm>
          <a:off x="0" y="0"/>
          <a:ext cx="0" cy="0"/>
          <a:chOff x="0" y="0"/>
          <a:chExt cx="0" cy="0"/>
        </a:xfrm>
      </p:grpSpPr>
      <p:sp>
        <p:nvSpPr>
          <p:cNvPr id="42" name="Google Shape;42;p33"/>
          <p:cNvSpPr/>
          <p:nvPr/>
        </p:nvSpPr>
        <p:spPr>
          <a:xfrm>
            <a:off x="0" y="0"/>
            <a:ext cx="164592" cy="514350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3" name="Google Shape;43;p33"/>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4" name="Google Shape;44;p33"/>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3"/>
          <p:cNvSpPr/>
          <p:nvPr/>
        </p:nvSpPr>
        <p:spPr>
          <a:xfrm>
            <a:off x="433798" y="937338"/>
            <a:ext cx="2697480" cy="387705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6" name="Google Shape;46;p33"/>
          <p:cNvSpPr/>
          <p:nvPr/>
        </p:nvSpPr>
        <p:spPr>
          <a:xfrm>
            <a:off x="433798" y="937338"/>
            <a:ext cx="2697480" cy="310896"/>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7" name="Google Shape;47;p33"/>
          <p:cNvSpPr/>
          <p:nvPr/>
        </p:nvSpPr>
        <p:spPr>
          <a:xfrm>
            <a:off x="3286726" y="937338"/>
            <a:ext cx="2697480" cy="387705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8" name="Google Shape;48;p33"/>
          <p:cNvSpPr/>
          <p:nvPr/>
        </p:nvSpPr>
        <p:spPr>
          <a:xfrm>
            <a:off x="3286726" y="937338"/>
            <a:ext cx="2697480" cy="310896"/>
          </a:xfrm>
          <a:prstGeom prst="rect">
            <a:avLst/>
          </a:prstGeom>
          <a:solidFill>
            <a:schemeClr val="accent5"/>
          </a:solidFill>
          <a:ln cap="flat" cmpd="sng" w="12700">
            <a:solidFill>
              <a:srgbClr val="3D39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9" name="Google Shape;49;p33"/>
          <p:cNvSpPr/>
          <p:nvPr/>
        </p:nvSpPr>
        <p:spPr>
          <a:xfrm>
            <a:off x="6139654" y="937338"/>
            <a:ext cx="2697480" cy="387705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50" name="Google Shape;50;p33"/>
          <p:cNvSpPr/>
          <p:nvPr/>
        </p:nvSpPr>
        <p:spPr>
          <a:xfrm>
            <a:off x="6139654" y="937338"/>
            <a:ext cx="2697480" cy="310896"/>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51" name="Google Shape;51;p33"/>
          <p:cNvSpPr txBox="1"/>
          <p:nvPr>
            <p:ph idx="1" type="body"/>
          </p:nvPr>
        </p:nvSpPr>
        <p:spPr>
          <a:xfrm>
            <a:off x="533775" y="1000575"/>
            <a:ext cx="2506663" cy="18732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3"/>
          <p:cNvSpPr txBox="1"/>
          <p:nvPr>
            <p:ph idx="2" type="body"/>
          </p:nvPr>
        </p:nvSpPr>
        <p:spPr>
          <a:xfrm>
            <a:off x="3379034" y="1007196"/>
            <a:ext cx="2506663" cy="18732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3"/>
          <p:cNvSpPr txBox="1"/>
          <p:nvPr>
            <p:ph idx="3" type="body"/>
          </p:nvPr>
        </p:nvSpPr>
        <p:spPr>
          <a:xfrm>
            <a:off x="6228862" y="995622"/>
            <a:ext cx="2506663" cy="18732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3"/>
          <p:cNvSpPr txBox="1"/>
          <p:nvPr>
            <p:ph idx="4" type="body"/>
          </p:nvPr>
        </p:nvSpPr>
        <p:spPr>
          <a:xfrm>
            <a:off x="593818" y="1450975"/>
            <a:ext cx="2377440" cy="3200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33"/>
          <p:cNvSpPr txBox="1"/>
          <p:nvPr>
            <p:ph idx="5" type="body"/>
          </p:nvPr>
        </p:nvSpPr>
        <p:spPr>
          <a:xfrm>
            <a:off x="3443645" y="1450975"/>
            <a:ext cx="2377440" cy="3200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33"/>
          <p:cNvSpPr txBox="1"/>
          <p:nvPr>
            <p:ph idx="6" type="body"/>
          </p:nvPr>
        </p:nvSpPr>
        <p:spPr>
          <a:xfrm>
            <a:off x="6293473" y="1450975"/>
            <a:ext cx="2377440" cy="3200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3"/>
          <p:cNvSpPr txBox="1"/>
          <p:nvPr>
            <p:ph idx="7"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AYOUT_CONTENT">
  <p:cSld name="5_LAYOUT_CONTENT">
    <p:bg>
      <p:bgPr>
        <a:solidFill>
          <a:schemeClr val="lt1"/>
        </a:solidFill>
      </p:bgPr>
    </p:bg>
    <p:spTree>
      <p:nvGrpSpPr>
        <p:cNvPr id="58" name="Shape 58"/>
        <p:cNvGrpSpPr/>
        <p:nvPr/>
      </p:nvGrpSpPr>
      <p:grpSpPr>
        <a:xfrm>
          <a:off x="0" y="0"/>
          <a:ext cx="0" cy="0"/>
          <a:chOff x="0" y="0"/>
          <a:chExt cx="0" cy="0"/>
        </a:xfrm>
      </p:grpSpPr>
      <p:sp>
        <p:nvSpPr>
          <p:cNvPr id="59" name="Google Shape;59;p43"/>
          <p:cNvSpPr/>
          <p:nvPr/>
        </p:nvSpPr>
        <p:spPr>
          <a:xfrm>
            <a:off x="0" y="0"/>
            <a:ext cx="164592" cy="514350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0" name="Google Shape;60;p43"/>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1" name="Google Shape;61;p43"/>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3"/>
          <p:cNvSpPr/>
          <p:nvPr/>
        </p:nvSpPr>
        <p:spPr>
          <a:xfrm>
            <a:off x="433798" y="937338"/>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3" name="Google Shape;63;p43"/>
          <p:cNvSpPr/>
          <p:nvPr/>
        </p:nvSpPr>
        <p:spPr>
          <a:xfrm>
            <a:off x="433798" y="937338"/>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4" name="Google Shape;64;p43"/>
          <p:cNvSpPr/>
          <p:nvPr/>
        </p:nvSpPr>
        <p:spPr>
          <a:xfrm>
            <a:off x="3286726" y="937338"/>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5" name="Google Shape;65;p43"/>
          <p:cNvSpPr/>
          <p:nvPr/>
        </p:nvSpPr>
        <p:spPr>
          <a:xfrm>
            <a:off x="3286726" y="937338"/>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6" name="Google Shape;66;p43"/>
          <p:cNvSpPr/>
          <p:nvPr/>
        </p:nvSpPr>
        <p:spPr>
          <a:xfrm>
            <a:off x="6139654" y="937338"/>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7" name="Google Shape;67;p43"/>
          <p:cNvSpPr/>
          <p:nvPr/>
        </p:nvSpPr>
        <p:spPr>
          <a:xfrm>
            <a:off x="6139654" y="937338"/>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68" name="Google Shape;68;p43"/>
          <p:cNvSpPr txBox="1"/>
          <p:nvPr>
            <p:ph idx="1" type="body"/>
          </p:nvPr>
        </p:nvSpPr>
        <p:spPr>
          <a:xfrm>
            <a:off x="533775" y="1000575"/>
            <a:ext cx="2506663" cy="18732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43"/>
          <p:cNvSpPr txBox="1"/>
          <p:nvPr>
            <p:ph idx="2" type="body"/>
          </p:nvPr>
        </p:nvSpPr>
        <p:spPr>
          <a:xfrm>
            <a:off x="3379034" y="1007196"/>
            <a:ext cx="2506663"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43"/>
          <p:cNvSpPr txBox="1"/>
          <p:nvPr>
            <p:ph idx="3" type="body"/>
          </p:nvPr>
        </p:nvSpPr>
        <p:spPr>
          <a:xfrm>
            <a:off x="6228862" y="995622"/>
            <a:ext cx="2506663"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43"/>
          <p:cNvSpPr txBox="1"/>
          <p:nvPr>
            <p:ph idx="4" type="body"/>
          </p:nvPr>
        </p:nvSpPr>
        <p:spPr>
          <a:xfrm>
            <a:off x="593818" y="1374016"/>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43"/>
          <p:cNvSpPr txBox="1"/>
          <p:nvPr>
            <p:ph idx="5" type="body"/>
          </p:nvPr>
        </p:nvSpPr>
        <p:spPr>
          <a:xfrm>
            <a:off x="3443645" y="1374016"/>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43"/>
          <p:cNvSpPr txBox="1"/>
          <p:nvPr>
            <p:ph idx="6" type="body"/>
          </p:nvPr>
        </p:nvSpPr>
        <p:spPr>
          <a:xfrm>
            <a:off x="6293473" y="1374016"/>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43"/>
          <p:cNvSpPr/>
          <p:nvPr/>
        </p:nvSpPr>
        <p:spPr>
          <a:xfrm>
            <a:off x="433798" y="2898804"/>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5" name="Google Shape;75;p43"/>
          <p:cNvSpPr/>
          <p:nvPr/>
        </p:nvSpPr>
        <p:spPr>
          <a:xfrm>
            <a:off x="433798" y="2898804"/>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6" name="Google Shape;76;p43"/>
          <p:cNvSpPr/>
          <p:nvPr/>
        </p:nvSpPr>
        <p:spPr>
          <a:xfrm>
            <a:off x="3286726" y="2898804"/>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7" name="Google Shape;77;p43"/>
          <p:cNvSpPr/>
          <p:nvPr/>
        </p:nvSpPr>
        <p:spPr>
          <a:xfrm>
            <a:off x="3286726" y="2898804"/>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8" name="Google Shape;78;p43"/>
          <p:cNvSpPr/>
          <p:nvPr/>
        </p:nvSpPr>
        <p:spPr>
          <a:xfrm>
            <a:off x="6139654" y="2898804"/>
            <a:ext cx="2697480" cy="182880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79" name="Google Shape;79;p43"/>
          <p:cNvSpPr/>
          <p:nvPr/>
        </p:nvSpPr>
        <p:spPr>
          <a:xfrm>
            <a:off x="6139654" y="2898804"/>
            <a:ext cx="2697480" cy="310896"/>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80" name="Google Shape;80;p43"/>
          <p:cNvSpPr txBox="1"/>
          <p:nvPr>
            <p:ph idx="7" type="body"/>
          </p:nvPr>
        </p:nvSpPr>
        <p:spPr>
          <a:xfrm>
            <a:off x="533775" y="2962041"/>
            <a:ext cx="2506663" cy="18732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3"/>
          <p:cNvSpPr txBox="1"/>
          <p:nvPr>
            <p:ph idx="8" type="body"/>
          </p:nvPr>
        </p:nvSpPr>
        <p:spPr>
          <a:xfrm>
            <a:off x="3379034" y="2968662"/>
            <a:ext cx="2506663"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3"/>
          <p:cNvSpPr txBox="1"/>
          <p:nvPr>
            <p:ph idx="9" type="body"/>
          </p:nvPr>
        </p:nvSpPr>
        <p:spPr>
          <a:xfrm>
            <a:off x="6228862" y="2957088"/>
            <a:ext cx="2506663"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400"/>
              <a:buNone/>
              <a:defRPr b="1" sz="14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43"/>
          <p:cNvSpPr txBox="1"/>
          <p:nvPr>
            <p:ph idx="13" type="body"/>
          </p:nvPr>
        </p:nvSpPr>
        <p:spPr>
          <a:xfrm>
            <a:off x="593818" y="3335482"/>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43"/>
          <p:cNvSpPr txBox="1"/>
          <p:nvPr>
            <p:ph idx="14" type="body"/>
          </p:nvPr>
        </p:nvSpPr>
        <p:spPr>
          <a:xfrm>
            <a:off x="3443645" y="3335482"/>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43"/>
          <p:cNvSpPr txBox="1"/>
          <p:nvPr>
            <p:ph idx="15" type="body"/>
          </p:nvPr>
        </p:nvSpPr>
        <p:spPr>
          <a:xfrm>
            <a:off x="6293473" y="3335482"/>
            <a:ext cx="2377440" cy="128016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3"/>
          <p:cNvSpPr txBox="1"/>
          <p:nvPr>
            <p:ph idx="16"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LAYOUT_CONTENT">
  <p:cSld name="3_LAYOUT_CONTENT">
    <p:bg>
      <p:bgPr>
        <a:solidFill>
          <a:schemeClr val="lt1"/>
        </a:solidFill>
      </p:bgPr>
    </p:bg>
    <p:spTree>
      <p:nvGrpSpPr>
        <p:cNvPr id="87" name="Shape 87"/>
        <p:cNvGrpSpPr/>
        <p:nvPr/>
      </p:nvGrpSpPr>
      <p:grpSpPr>
        <a:xfrm>
          <a:off x="0" y="0"/>
          <a:ext cx="0" cy="0"/>
          <a:chOff x="0" y="0"/>
          <a:chExt cx="0" cy="0"/>
        </a:xfrm>
      </p:grpSpPr>
      <p:grpSp>
        <p:nvGrpSpPr>
          <p:cNvPr id="88" name="Google Shape;88;p35"/>
          <p:cNvGrpSpPr/>
          <p:nvPr/>
        </p:nvGrpSpPr>
        <p:grpSpPr>
          <a:xfrm>
            <a:off x="422026" y="1540517"/>
            <a:ext cx="2743200" cy="3383280"/>
            <a:chOff x="417758" y="1540517"/>
            <a:chExt cx="2743200" cy="3383280"/>
          </a:xfrm>
        </p:grpSpPr>
        <p:sp>
          <p:nvSpPr>
            <p:cNvPr id="89" name="Google Shape;89;p35"/>
            <p:cNvSpPr/>
            <p:nvPr/>
          </p:nvSpPr>
          <p:spPr>
            <a:xfrm>
              <a:off x="417758" y="1540517"/>
              <a:ext cx="2743200" cy="338328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0" name="Google Shape;90;p35"/>
            <p:cNvSpPr/>
            <p:nvPr/>
          </p:nvSpPr>
          <p:spPr>
            <a:xfrm>
              <a:off x="417758" y="1540517"/>
              <a:ext cx="2743200" cy="31089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91" name="Google Shape;91;p35"/>
          <p:cNvGrpSpPr/>
          <p:nvPr/>
        </p:nvGrpSpPr>
        <p:grpSpPr>
          <a:xfrm>
            <a:off x="3271119" y="1540517"/>
            <a:ext cx="2743200" cy="3383280"/>
            <a:chOff x="3270686" y="1540517"/>
            <a:chExt cx="2743200" cy="3383280"/>
          </a:xfrm>
        </p:grpSpPr>
        <p:sp>
          <p:nvSpPr>
            <p:cNvPr id="92" name="Google Shape;92;p35"/>
            <p:cNvSpPr/>
            <p:nvPr/>
          </p:nvSpPr>
          <p:spPr>
            <a:xfrm>
              <a:off x="3270686" y="1540517"/>
              <a:ext cx="2743200" cy="338328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3" name="Google Shape;93;p35"/>
            <p:cNvSpPr/>
            <p:nvPr/>
          </p:nvSpPr>
          <p:spPr>
            <a:xfrm>
              <a:off x="3270686" y="1540517"/>
              <a:ext cx="2743200" cy="31089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94" name="Google Shape;94;p35"/>
          <p:cNvGrpSpPr/>
          <p:nvPr/>
        </p:nvGrpSpPr>
        <p:grpSpPr>
          <a:xfrm>
            <a:off x="6123614" y="1540517"/>
            <a:ext cx="2743200" cy="3383280"/>
            <a:chOff x="6123614" y="1540517"/>
            <a:chExt cx="2743200" cy="3383280"/>
          </a:xfrm>
        </p:grpSpPr>
        <p:sp>
          <p:nvSpPr>
            <p:cNvPr id="95" name="Google Shape;95;p35"/>
            <p:cNvSpPr/>
            <p:nvPr/>
          </p:nvSpPr>
          <p:spPr>
            <a:xfrm>
              <a:off x="6123614" y="1540517"/>
              <a:ext cx="2743200" cy="3383280"/>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6" name="Google Shape;96;p35"/>
            <p:cNvSpPr/>
            <p:nvPr/>
          </p:nvSpPr>
          <p:spPr>
            <a:xfrm>
              <a:off x="6123614" y="1540517"/>
              <a:ext cx="2743200" cy="310896"/>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97" name="Google Shape;97;p35"/>
          <p:cNvSpPr/>
          <p:nvPr/>
        </p:nvSpPr>
        <p:spPr>
          <a:xfrm>
            <a:off x="0" y="0"/>
            <a:ext cx="164592" cy="514350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8" name="Google Shape;98;p35"/>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9" name="Google Shape;99;p35"/>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5"/>
          <p:cNvSpPr txBox="1"/>
          <p:nvPr>
            <p:ph idx="1" type="body"/>
          </p:nvPr>
        </p:nvSpPr>
        <p:spPr>
          <a:xfrm>
            <a:off x="467746" y="1603754"/>
            <a:ext cx="2651760"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1300"/>
              <a:buNone/>
              <a:defRPr b="1" sz="13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35"/>
          <p:cNvSpPr txBox="1"/>
          <p:nvPr>
            <p:ph idx="2" type="body"/>
          </p:nvPr>
        </p:nvSpPr>
        <p:spPr>
          <a:xfrm>
            <a:off x="3316839" y="1610375"/>
            <a:ext cx="2651760"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1300"/>
              <a:buNone/>
              <a:defRPr b="1" sz="13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35"/>
          <p:cNvSpPr txBox="1"/>
          <p:nvPr>
            <p:ph idx="3" type="body"/>
          </p:nvPr>
        </p:nvSpPr>
        <p:spPr>
          <a:xfrm>
            <a:off x="6169334" y="1598801"/>
            <a:ext cx="2651760" cy="187325"/>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1300"/>
              <a:buNone/>
              <a:defRPr b="1" sz="1300">
                <a:solidFill>
                  <a:schemeClr val="lt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35"/>
          <p:cNvSpPr txBox="1"/>
          <p:nvPr>
            <p:ph idx="4" type="body"/>
          </p:nvPr>
        </p:nvSpPr>
        <p:spPr>
          <a:xfrm>
            <a:off x="600638" y="2054154"/>
            <a:ext cx="2377440" cy="27432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35"/>
          <p:cNvSpPr txBox="1"/>
          <p:nvPr>
            <p:ph idx="5" type="body"/>
          </p:nvPr>
        </p:nvSpPr>
        <p:spPr>
          <a:xfrm>
            <a:off x="3453999" y="2054154"/>
            <a:ext cx="2377440" cy="27432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35"/>
          <p:cNvSpPr txBox="1"/>
          <p:nvPr>
            <p:ph idx="6" type="body"/>
          </p:nvPr>
        </p:nvSpPr>
        <p:spPr>
          <a:xfrm>
            <a:off x="6306494" y="2054154"/>
            <a:ext cx="2377440" cy="27432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Font typeface="Arial"/>
              <a:buNone/>
              <a:defRPr sz="1400">
                <a:latin typeface="Century Gothic"/>
                <a:ea typeface="Century Gothic"/>
                <a:cs typeface="Century Gothic"/>
                <a:sym typeface="Century Gothic"/>
              </a:defRPr>
            </a:lvl1pPr>
            <a:lvl2pPr indent="-317500" lvl="1" marL="9144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5"/>
          <p:cNvSpPr/>
          <p:nvPr/>
        </p:nvSpPr>
        <p:spPr>
          <a:xfrm>
            <a:off x="417758" y="877431"/>
            <a:ext cx="8449056" cy="594927"/>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107" name="Google Shape;107;p35"/>
          <p:cNvSpPr txBox="1"/>
          <p:nvPr>
            <p:ph idx="7" type="body"/>
          </p:nvPr>
        </p:nvSpPr>
        <p:spPr>
          <a:xfrm>
            <a:off x="517735" y="932043"/>
            <a:ext cx="8201750" cy="48203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solidFill>
                  <a:schemeClr val="lt1"/>
                </a:solidFill>
                <a:latin typeface="Century Gothic"/>
                <a:ea typeface="Century Gothic"/>
                <a:cs typeface="Century Gothic"/>
                <a:sym typeface="Century Gothic"/>
              </a:defRPr>
            </a:lvl1pPr>
            <a:lvl2pPr indent="-228600" lvl="1" marL="914400" algn="l">
              <a:lnSpc>
                <a:spcPct val="90000"/>
              </a:lnSpc>
              <a:spcBef>
                <a:spcPts val="500"/>
              </a:spcBef>
              <a:spcAft>
                <a:spcPts val="0"/>
              </a:spcAft>
              <a:buClr>
                <a:schemeClr val="dk1"/>
              </a:buClr>
              <a:buSzPts val="1400"/>
              <a:buNone/>
              <a:defRPr sz="1400">
                <a:latin typeface="Century Gothic"/>
                <a:ea typeface="Century Gothic"/>
                <a:cs typeface="Century Gothic"/>
                <a:sym typeface="Century Gothic"/>
              </a:defRPr>
            </a:lvl2pPr>
            <a:lvl3pPr indent="-317500" lvl="2" marL="13716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3pPr>
            <a:lvl4pPr indent="-317500" lvl="3" marL="18288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4pPr>
            <a:lvl5pPr indent="-317500" lvl="4" marL="2286000" algn="l">
              <a:lnSpc>
                <a:spcPct val="90000"/>
              </a:lnSpc>
              <a:spcBef>
                <a:spcPts val="500"/>
              </a:spcBef>
              <a:spcAft>
                <a:spcPts val="0"/>
              </a:spcAft>
              <a:buClr>
                <a:schemeClr val="dk1"/>
              </a:buClr>
              <a:buSzPts val="1400"/>
              <a:buChar char="•"/>
              <a:defRPr sz="1400">
                <a:latin typeface="Century Gothic"/>
                <a:ea typeface="Century Gothic"/>
                <a:cs typeface="Century Gothic"/>
                <a:sym typeface="Century Gothic"/>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5"/>
          <p:cNvSpPr txBox="1"/>
          <p:nvPr>
            <p:ph idx="8"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9" name="Shape 109"/>
        <p:cNvGrpSpPr/>
        <p:nvPr/>
      </p:nvGrpSpPr>
      <p:grpSpPr>
        <a:xfrm>
          <a:off x="0" y="0"/>
          <a:ext cx="0" cy="0"/>
          <a:chOff x="0" y="0"/>
          <a:chExt cx="0" cy="0"/>
        </a:xfrm>
      </p:grpSpPr>
      <p:sp>
        <p:nvSpPr>
          <p:cNvPr id="110" name="Google Shape;110;p44"/>
          <p:cNvSpPr/>
          <p:nvPr/>
        </p:nvSpPr>
        <p:spPr>
          <a:xfrm>
            <a:off x="292608" y="877824"/>
            <a:ext cx="8558784" cy="548640"/>
          </a:xfrm>
          <a:prstGeom prst="roundRect">
            <a:avLst>
              <a:gd fmla="val 16667"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1" name="Google Shape;111;p44"/>
          <p:cNvSpPr/>
          <p:nvPr/>
        </p:nvSpPr>
        <p:spPr>
          <a:xfrm>
            <a:off x="292608" y="1664208"/>
            <a:ext cx="2697480" cy="305409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2" name="Google Shape;112;p44"/>
          <p:cNvSpPr/>
          <p:nvPr/>
        </p:nvSpPr>
        <p:spPr>
          <a:xfrm>
            <a:off x="1385316" y="1495269"/>
            <a:ext cx="512064" cy="51206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3" name="Google Shape;113;p44"/>
          <p:cNvSpPr/>
          <p:nvPr/>
        </p:nvSpPr>
        <p:spPr>
          <a:xfrm>
            <a:off x="3154680" y="1664208"/>
            <a:ext cx="2697480" cy="305409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4" name="Google Shape;114;p44"/>
          <p:cNvSpPr/>
          <p:nvPr/>
        </p:nvSpPr>
        <p:spPr>
          <a:xfrm>
            <a:off x="4247388" y="1495269"/>
            <a:ext cx="512064" cy="51206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5" name="Google Shape;115;p44"/>
          <p:cNvSpPr/>
          <p:nvPr/>
        </p:nvSpPr>
        <p:spPr>
          <a:xfrm>
            <a:off x="6016752" y="1664208"/>
            <a:ext cx="2697480" cy="3054096"/>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6" name="Google Shape;116;p44"/>
          <p:cNvSpPr/>
          <p:nvPr/>
        </p:nvSpPr>
        <p:spPr>
          <a:xfrm>
            <a:off x="7109460" y="1495269"/>
            <a:ext cx="512064" cy="51206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7" name="Google Shape;117;p44"/>
          <p:cNvSpPr txBox="1"/>
          <p:nvPr>
            <p:ph idx="1"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44"/>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9" name="Google Shape;119;p44"/>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4"/>
          <p:cNvSpPr txBox="1"/>
          <p:nvPr>
            <p:ph idx="2" type="body"/>
          </p:nvPr>
        </p:nvSpPr>
        <p:spPr>
          <a:xfrm>
            <a:off x="406908" y="1773936"/>
            <a:ext cx="2468880" cy="2834640"/>
          </a:xfrm>
          <a:prstGeom prst="rect">
            <a:avLst/>
          </a:prstGeom>
          <a:noFill/>
          <a:ln>
            <a:noFill/>
          </a:ln>
        </p:spPr>
        <p:txBody>
          <a:bodyPr anchorCtr="0" anchor="t" bIns="45700" lIns="91425" spcFirstLastPara="1" rIns="91425" wrap="square" tIns="45700">
            <a:normAutofit/>
          </a:bodyPr>
          <a:lstStyle>
            <a:lvl1pPr indent="-287655" lvl="0" marL="457200" algn="l">
              <a:lnSpc>
                <a:spcPct val="90000"/>
              </a:lnSpc>
              <a:spcBef>
                <a:spcPts val="0"/>
              </a:spcBef>
              <a:spcAft>
                <a:spcPts val="0"/>
              </a:spcAft>
              <a:buSzPts val="930"/>
              <a:buFont typeface="Arial"/>
              <a:buChar char="•"/>
              <a:defRPr sz="1000"/>
            </a:lvl1pPr>
            <a:lvl2pPr indent="-228600" lvl="1" marL="914400" algn="l">
              <a:lnSpc>
                <a:spcPct val="90000"/>
              </a:lnSpc>
              <a:spcBef>
                <a:spcPts val="0"/>
              </a:spcBef>
              <a:spcAft>
                <a:spcPts val="0"/>
              </a:spcAft>
              <a:buSzPts val="910"/>
              <a:buNone/>
              <a:defRPr sz="1000"/>
            </a:lvl2pPr>
            <a:lvl3pPr indent="-228600" lvl="2" marL="1371600" algn="l">
              <a:lnSpc>
                <a:spcPct val="90000"/>
              </a:lnSpc>
              <a:spcBef>
                <a:spcPts val="0"/>
              </a:spcBef>
              <a:spcAft>
                <a:spcPts val="0"/>
              </a:spcAft>
              <a:buSzPts val="910"/>
              <a:buNone/>
              <a:defRPr sz="1000"/>
            </a:lvl3pPr>
            <a:lvl4pPr indent="-228600" lvl="3" marL="1828800" algn="l">
              <a:lnSpc>
                <a:spcPct val="90000"/>
              </a:lnSpc>
              <a:spcBef>
                <a:spcPts val="0"/>
              </a:spcBef>
              <a:spcAft>
                <a:spcPts val="0"/>
              </a:spcAft>
              <a:buSzPts val="910"/>
              <a:buNone/>
              <a:defRPr sz="1000"/>
            </a:lvl4pPr>
            <a:lvl5pPr indent="-228600" lvl="4" marL="2286000" algn="l">
              <a:lnSpc>
                <a:spcPct val="90000"/>
              </a:lnSpc>
              <a:spcBef>
                <a:spcPts val="0"/>
              </a:spcBef>
              <a:spcAft>
                <a:spcPts val="0"/>
              </a:spcAft>
              <a:buSzPts val="910"/>
              <a:buNone/>
              <a:defRPr sz="1000"/>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21" name="Google Shape;121;p44"/>
          <p:cNvSpPr txBox="1"/>
          <p:nvPr>
            <p:ph idx="3" type="body"/>
          </p:nvPr>
        </p:nvSpPr>
        <p:spPr>
          <a:xfrm>
            <a:off x="3268980" y="1773936"/>
            <a:ext cx="2468880" cy="2834640"/>
          </a:xfrm>
          <a:prstGeom prst="rect">
            <a:avLst/>
          </a:prstGeom>
          <a:noFill/>
          <a:ln>
            <a:noFill/>
          </a:ln>
        </p:spPr>
        <p:txBody>
          <a:bodyPr anchorCtr="0" anchor="t" bIns="45700" lIns="91425" spcFirstLastPara="1" rIns="91425" wrap="square" tIns="45700">
            <a:normAutofit/>
          </a:bodyPr>
          <a:lstStyle>
            <a:lvl1pPr indent="-287655" lvl="0" marL="457200" algn="l">
              <a:lnSpc>
                <a:spcPct val="90000"/>
              </a:lnSpc>
              <a:spcBef>
                <a:spcPts val="0"/>
              </a:spcBef>
              <a:spcAft>
                <a:spcPts val="0"/>
              </a:spcAft>
              <a:buSzPts val="930"/>
              <a:buFont typeface="Arial"/>
              <a:buChar char="•"/>
              <a:defRPr sz="1000"/>
            </a:lvl1pPr>
            <a:lvl2pPr indent="-228600" lvl="1" marL="914400" algn="l">
              <a:lnSpc>
                <a:spcPct val="90000"/>
              </a:lnSpc>
              <a:spcBef>
                <a:spcPts val="0"/>
              </a:spcBef>
              <a:spcAft>
                <a:spcPts val="0"/>
              </a:spcAft>
              <a:buSzPts val="910"/>
              <a:buNone/>
              <a:defRPr sz="1000"/>
            </a:lvl2pPr>
            <a:lvl3pPr indent="-228600" lvl="2" marL="1371600" algn="l">
              <a:lnSpc>
                <a:spcPct val="90000"/>
              </a:lnSpc>
              <a:spcBef>
                <a:spcPts val="0"/>
              </a:spcBef>
              <a:spcAft>
                <a:spcPts val="0"/>
              </a:spcAft>
              <a:buSzPts val="910"/>
              <a:buNone/>
              <a:defRPr sz="1000"/>
            </a:lvl3pPr>
            <a:lvl4pPr indent="-228600" lvl="3" marL="1828800" algn="l">
              <a:lnSpc>
                <a:spcPct val="90000"/>
              </a:lnSpc>
              <a:spcBef>
                <a:spcPts val="0"/>
              </a:spcBef>
              <a:spcAft>
                <a:spcPts val="0"/>
              </a:spcAft>
              <a:buSzPts val="910"/>
              <a:buNone/>
              <a:defRPr sz="1000"/>
            </a:lvl4pPr>
            <a:lvl5pPr indent="-228600" lvl="4" marL="2286000" algn="l">
              <a:lnSpc>
                <a:spcPct val="90000"/>
              </a:lnSpc>
              <a:spcBef>
                <a:spcPts val="0"/>
              </a:spcBef>
              <a:spcAft>
                <a:spcPts val="0"/>
              </a:spcAft>
              <a:buSzPts val="910"/>
              <a:buNone/>
              <a:defRPr sz="1000"/>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22" name="Google Shape;122;p44"/>
          <p:cNvSpPr txBox="1"/>
          <p:nvPr>
            <p:ph idx="4" type="body"/>
          </p:nvPr>
        </p:nvSpPr>
        <p:spPr>
          <a:xfrm>
            <a:off x="6131052" y="1773936"/>
            <a:ext cx="2468880" cy="2834640"/>
          </a:xfrm>
          <a:prstGeom prst="rect">
            <a:avLst/>
          </a:prstGeom>
          <a:noFill/>
          <a:ln>
            <a:noFill/>
          </a:ln>
        </p:spPr>
        <p:txBody>
          <a:bodyPr anchorCtr="0" anchor="t" bIns="45700" lIns="91425" spcFirstLastPara="1" rIns="91425" wrap="square" tIns="45700">
            <a:normAutofit/>
          </a:bodyPr>
          <a:lstStyle>
            <a:lvl1pPr indent="-287655" lvl="0" marL="457200" algn="l">
              <a:lnSpc>
                <a:spcPct val="90000"/>
              </a:lnSpc>
              <a:spcBef>
                <a:spcPts val="0"/>
              </a:spcBef>
              <a:spcAft>
                <a:spcPts val="0"/>
              </a:spcAft>
              <a:buSzPts val="930"/>
              <a:buFont typeface="Arial"/>
              <a:buChar char="•"/>
              <a:defRPr sz="1000"/>
            </a:lvl1pPr>
            <a:lvl2pPr indent="-228600" lvl="1" marL="914400" algn="l">
              <a:lnSpc>
                <a:spcPct val="90000"/>
              </a:lnSpc>
              <a:spcBef>
                <a:spcPts val="0"/>
              </a:spcBef>
              <a:spcAft>
                <a:spcPts val="0"/>
              </a:spcAft>
              <a:buSzPts val="910"/>
              <a:buNone/>
              <a:defRPr sz="1000"/>
            </a:lvl2pPr>
            <a:lvl3pPr indent="-228600" lvl="2" marL="1371600" algn="l">
              <a:lnSpc>
                <a:spcPct val="90000"/>
              </a:lnSpc>
              <a:spcBef>
                <a:spcPts val="0"/>
              </a:spcBef>
              <a:spcAft>
                <a:spcPts val="0"/>
              </a:spcAft>
              <a:buSzPts val="910"/>
              <a:buNone/>
              <a:defRPr sz="1000"/>
            </a:lvl3pPr>
            <a:lvl4pPr indent="-228600" lvl="3" marL="1828800" algn="l">
              <a:lnSpc>
                <a:spcPct val="90000"/>
              </a:lnSpc>
              <a:spcBef>
                <a:spcPts val="0"/>
              </a:spcBef>
              <a:spcAft>
                <a:spcPts val="0"/>
              </a:spcAft>
              <a:buSzPts val="910"/>
              <a:buNone/>
              <a:defRPr sz="1000"/>
            </a:lvl4pPr>
            <a:lvl5pPr indent="-228600" lvl="4" marL="2286000" algn="l">
              <a:lnSpc>
                <a:spcPct val="90000"/>
              </a:lnSpc>
              <a:spcBef>
                <a:spcPts val="0"/>
              </a:spcBef>
              <a:spcAft>
                <a:spcPts val="0"/>
              </a:spcAft>
              <a:buSzPts val="910"/>
              <a:buNone/>
              <a:defRPr sz="1000"/>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23" name="Google Shape;123;p44"/>
          <p:cNvSpPr txBox="1"/>
          <p:nvPr>
            <p:ph idx="5" type="body"/>
          </p:nvPr>
        </p:nvSpPr>
        <p:spPr>
          <a:xfrm>
            <a:off x="473519" y="944181"/>
            <a:ext cx="8126413" cy="41592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lt1"/>
              </a:buClr>
              <a:buSzPts val="1400"/>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_CONTENT_ALT">
  <p:cSld name="LAYOUT_CONTENT_ALT">
    <p:bg>
      <p:bgPr>
        <a:solidFill>
          <a:schemeClr val="lt1"/>
        </a:solidFill>
      </p:bgPr>
    </p:bg>
    <p:spTree>
      <p:nvGrpSpPr>
        <p:cNvPr id="124" name="Shape 124"/>
        <p:cNvGrpSpPr/>
        <p:nvPr/>
      </p:nvGrpSpPr>
      <p:grpSpPr>
        <a:xfrm>
          <a:off x="0" y="0"/>
          <a:ext cx="0" cy="0"/>
          <a:chOff x="0" y="0"/>
          <a:chExt cx="0" cy="0"/>
        </a:xfrm>
      </p:grpSpPr>
      <p:sp>
        <p:nvSpPr>
          <p:cNvPr id="125" name="Google Shape;125;p34"/>
          <p:cNvSpPr/>
          <p:nvPr/>
        </p:nvSpPr>
        <p:spPr>
          <a:xfrm>
            <a:off x="292608" y="877824"/>
            <a:ext cx="8558784" cy="804672"/>
          </a:xfrm>
          <a:prstGeom prst="roundRect">
            <a:avLst>
              <a:gd fmla="val 11042" name="adj"/>
            </a:avLst>
          </a:prstGeom>
          <a:solidFill>
            <a:schemeClr val="accent6"/>
          </a:solidFill>
          <a:ln cap="flat" cmpd="sng" w="12700">
            <a:solidFill>
              <a:srgbClr val="3D393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26" name="Google Shape;126;p34"/>
          <p:cNvSpPr/>
          <p:nvPr/>
        </p:nvSpPr>
        <p:spPr>
          <a:xfrm>
            <a:off x="292608" y="1792224"/>
            <a:ext cx="4160520" cy="2962656"/>
          </a:xfrm>
          <a:prstGeom prst="roundRect">
            <a:avLst>
              <a:gd fmla="val 520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27" name="Google Shape;127;p34"/>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4"/>
          <p:cNvSpPr txBox="1"/>
          <p:nvPr>
            <p:ph idx="1" type="body"/>
          </p:nvPr>
        </p:nvSpPr>
        <p:spPr>
          <a:xfrm>
            <a:off x="487162" y="1968500"/>
            <a:ext cx="3771412" cy="2762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dk1"/>
              </a:buClr>
              <a:buSzPts val="1600"/>
              <a:buNone/>
              <a:defRPr b="1"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34"/>
          <p:cNvSpPr txBox="1"/>
          <p:nvPr>
            <p:ph idx="2" type="body"/>
          </p:nvPr>
        </p:nvSpPr>
        <p:spPr>
          <a:xfrm>
            <a:off x="530225" y="1046163"/>
            <a:ext cx="8126413" cy="415925"/>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lt1"/>
              </a:buClr>
              <a:buSzPts val="1400"/>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34"/>
          <p:cNvSpPr txBox="1"/>
          <p:nvPr>
            <p:ph idx="3" type="body"/>
          </p:nvPr>
        </p:nvSpPr>
        <p:spPr>
          <a:xfrm>
            <a:off x="487363" y="2359025"/>
            <a:ext cx="3771900" cy="2181225"/>
          </a:xfrm>
          <a:prstGeom prst="rect">
            <a:avLst/>
          </a:prstGeom>
          <a:noFill/>
          <a:ln>
            <a:noFill/>
          </a:ln>
        </p:spPr>
        <p:txBody>
          <a:bodyPr anchorCtr="0" anchor="t" bIns="45700" lIns="91425" spcFirstLastPara="1" rIns="91425" wrap="square" tIns="45700">
            <a:normAutofit/>
          </a:bodyPr>
          <a:lstStyle>
            <a:lvl1pPr indent="-304800" lvl="0" marL="457200" algn="l">
              <a:lnSpc>
                <a:spcPct val="90000"/>
              </a:lnSpc>
              <a:spcBef>
                <a:spcPts val="1000"/>
              </a:spcBef>
              <a:spcAft>
                <a:spcPts val="0"/>
              </a:spcAft>
              <a:buClr>
                <a:schemeClr val="dk1"/>
              </a:buClr>
              <a:buSzPts val="1200"/>
              <a:buChar char="•"/>
              <a:defRPr sz="1200"/>
            </a:lvl1pPr>
            <a:lvl2pPr indent="-298450" lvl="1" marL="914400" algn="l">
              <a:lnSpc>
                <a:spcPct val="90000"/>
              </a:lnSpc>
              <a:spcBef>
                <a:spcPts val="500"/>
              </a:spcBef>
              <a:spcAft>
                <a:spcPts val="0"/>
              </a:spcAft>
              <a:buClr>
                <a:schemeClr val="dk1"/>
              </a:buClr>
              <a:buSzPts val="1100"/>
              <a:buChar char="•"/>
              <a:defRPr sz="1100"/>
            </a:lvl2pPr>
            <a:lvl3pPr indent="-295275" lvl="2" marL="1371600" algn="l">
              <a:lnSpc>
                <a:spcPct val="90000"/>
              </a:lnSpc>
              <a:spcBef>
                <a:spcPts val="500"/>
              </a:spcBef>
              <a:spcAft>
                <a:spcPts val="0"/>
              </a:spcAft>
              <a:buClr>
                <a:schemeClr val="dk1"/>
              </a:buClr>
              <a:buSzPts val="1050"/>
              <a:buChar char="•"/>
              <a:defRPr sz="1050"/>
            </a:lvl3pPr>
            <a:lvl4pPr indent="-292100" lvl="3" marL="1828800" algn="l">
              <a:lnSpc>
                <a:spcPct val="90000"/>
              </a:lnSpc>
              <a:spcBef>
                <a:spcPts val="500"/>
              </a:spcBef>
              <a:spcAft>
                <a:spcPts val="0"/>
              </a:spcAft>
              <a:buClr>
                <a:schemeClr val="dk1"/>
              </a:buClr>
              <a:buSzPts val="1000"/>
              <a:buChar char="•"/>
              <a:defRPr sz="1000"/>
            </a:lvl4pPr>
            <a:lvl5pPr indent="-285750" lvl="4" marL="2286000" algn="l">
              <a:lnSpc>
                <a:spcPct val="90000"/>
              </a:lnSpc>
              <a:spcBef>
                <a:spcPts val="500"/>
              </a:spcBef>
              <a:spcAft>
                <a:spcPts val="0"/>
              </a:spcAft>
              <a:buClr>
                <a:schemeClr val="dk1"/>
              </a:buClr>
              <a:buSzPts val="900"/>
              <a:buChar char="•"/>
              <a:defRPr sz="9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34"/>
          <p:cNvSpPr/>
          <p:nvPr/>
        </p:nvSpPr>
        <p:spPr>
          <a:xfrm>
            <a:off x="4690872" y="1792224"/>
            <a:ext cx="4160520" cy="2962656"/>
          </a:xfrm>
          <a:prstGeom prst="roundRect">
            <a:avLst>
              <a:gd fmla="val 520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32" name="Google Shape;132;p34"/>
          <p:cNvSpPr txBox="1"/>
          <p:nvPr>
            <p:ph idx="4" type="body"/>
          </p:nvPr>
        </p:nvSpPr>
        <p:spPr>
          <a:xfrm>
            <a:off x="4885426" y="1968500"/>
            <a:ext cx="3771412" cy="27622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dk1"/>
              </a:buClr>
              <a:buSzPts val="1600"/>
              <a:buNone/>
              <a:defRPr b="1"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34"/>
          <p:cNvSpPr txBox="1"/>
          <p:nvPr>
            <p:ph idx="5" type="body"/>
          </p:nvPr>
        </p:nvSpPr>
        <p:spPr>
          <a:xfrm>
            <a:off x="4885627" y="2359025"/>
            <a:ext cx="3771900" cy="2181225"/>
          </a:xfrm>
          <a:prstGeom prst="rect">
            <a:avLst/>
          </a:prstGeom>
          <a:noFill/>
          <a:ln>
            <a:noFill/>
          </a:ln>
        </p:spPr>
        <p:txBody>
          <a:bodyPr anchorCtr="0" anchor="t" bIns="45700" lIns="91425" spcFirstLastPara="1" rIns="91425" wrap="square" tIns="45700">
            <a:normAutofit/>
          </a:bodyPr>
          <a:lstStyle>
            <a:lvl1pPr indent="-304800" lvl="0" marL="457200" algn="l">
              <a:lnSpc>
                <a:spcPct val="90000"/>
              </a:lnSpc>
              <a:spcBef>
                <a:spcPts val="1000"/>
              </a:spcBef>
              <a:spcAft>
                <a:spcPts val="0"/>
              </a:spcAft>
              <a:buClr>
                <a:schemeClr val="dk1"/>
              </a:buClr>
              <a:buSzPts val="1200"/>
              <a:buChar char="•"/>
              <a:defRPr sz="1200"/>
            </a:lvl1pPr>
            <a:lvl2pPr indent="-298450" lvl="1" marL="914400" algn="l">
              <a:lnSpc>
                <a:spcPct val="90000"/>
              </a:lnSpc>
              <a:spcBef>
                <a:spcPts val="500"/>
              </a:spcBef>
              <a:spcAft>
                <a:spcPts val="0"/>
              </a:spcAft>
              <a:buClr>
                <a:schemeClr val="dk1"/>
              </a:buClr>
              <a:buSzPts val="1100"/>
              <a:buChar char="•"/>
              <a:defRPr sz="1100"/>
            </a:lvl2pPr>
            <a:lvl3pPr indent="-295275" lvl="2" marL="1371600" algn="l">
              <a:lnSpc>
                <a:spcPct val="90000"/>
              </a:lnSpc>
              <a:spcBef>
                <a:spcPts val="500"/>
              </a:spcBef>
              <a:spcAft>
                <a:spcPts val="0"/>
              </a:spcAft>
              <a:buClr>
                <a:schemeClr val="dk1"/>
              </a:buClr>
              <a:buSzPts val="1050"/>
              <a:buChar char="•"/>
              <a:defRPr sz="1050"/>
            </a:lvl3pPr>
            <a:lvl4pPr indent="-292100" lvl="3" marL="1828800" algn="l">
              <a:lnSpc>
                <a:spcPct val="90000"/>
              </a:lnSpc>
              <a:spcBef>
                <a:spcPts val="500"/>
              </a:spcBef>
              <a:spcAft>
                <a:spcPts val="0"/>
              </a:spcAft>
              <a:buClr>
                <a:schemeClr val="dk1"/>
              </a:buClr>
              <a:buSzPts val="1000"/>
              <a:buChar char="•"/>
              <a:defRPr sz="1000"/>
            </a:lvl4pPr>
            <a:lvl5pPr indent="-285750" lvl="4" marL="2286000" algn="l">
              <a:lnSpc>
                <a:spcPct val="90000"/>
              </a:lnSpc>
              <a:spcBef>
                <a:spcPts val="500"/>
              </a:spcBef>
              <a:spcAft>
                <a:spcPts val="0"/>
              </a:spcAft>
              <a:buClr>
                <a:schemeClr val="dk1"/>
              </a:buClr>
              <a:buSzPts val="900"/>
              <a:buChar char="•"/>
              <a:defRPr sz="9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34"/>
          <p:cNvSpPr txBox="1"/>
          <p:nvPr>
            <p:ph idx="6"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AYOUT_CONTENT">
  <p:cSld name="1_LAYOUT_CONTENT">
    <p:bg>
      <p:bgPr>
        <a:solidFill>
          <a:schemeClr val="lt1"/>
        </a:solidFill>
      </p:bgPr>
    </p:bg>
    <p:spTree>
      <p:nvGrpSpPr>
        <p:cNvPr id="135" name="Shape 135"/>
        <p:cNvGrpSpPr/>
        <p:nvPr/>
      </p:nvGrpSpPr>
      <p:grpSpPr>
        <a:xfrm>
          <a:off x="0" y="0"/>
          <a:ext cx="0" cy="0"/>
          <a:chOff x="0" y="0"/>
          <a:chExt cx="0" cy="0"/>
        </a:xfrm>
      </p:grpSpPr>
      <p:sp>
        <p:nvSpPr>
          <p:cNvPr id="136" name="Google Shape;136;p36"/>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137" name="Google Shape;137;p36"/>
          <p:cNvGrpSpPr/>
          <p:nvPr/>
        </p:nvGrpSpPr>
        <p:grpSpPr>
          <a:xfrm>
            <a:off x="365760" y="2857093"/>
            <a:ext cx="4160520" cy="1828800"/>
            <a:chOff x="365760" y="2857093"/>
            <a:chExt cx="4160520" cy="1828800"/>
          </a:xfrm>
        </p:grpSpPr>
        <p:sp>
          <p:nvSpPr>
            <p:cNvPr id="138" name="Google Shape;138;p36"/>
            <p:cNvSpPr/>
            <p:nvPr/>
          </p:nvSpPr>
          <p:spPr>
            <a:xfrm>
              <a:off x="365760" y="2893669"/>
              <a:ext cx="4160520" cy="1792224"/>
            </a:xfrm>
            <a:prstGeom prst="roundRect">
              <a:avLst>
                <a:gd fmla="val 302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39" name="Google Shape;139;p36"/>
            <p:cNvSpPr/>
            <p:nvPr/>
          </p:nvSpPr>
          <p:spPr>
            <a:xfrm>
              <a:off x="365760" y="2857093"/>
              <a:ext cx="4160520" cy="73152"/>
            </a:xfrm>
            <a:prstGeom prst="roundRect">
              <a:avLst>
                <a:gd fmla="val 16667"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40" name="Google Shape;140;p36"/>
            <p:cNvSpPr/>
            <p:nvPr/>
          </p:nvSpPr>
          <p:spPr>
            <a:xfrm>
              <a:off x="3264408" y="3025850"/>
              <a:ext cx="1188720" cy="228600"/>
            </a:xfrm>
            <a:prstGeom prst="roundRect">
              <a:avLst>
                <a:gd fmla="val 22855"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141" name="Google Shape;141;p36"/>
          <p:cNvSpPr txBox="1"/>
          <p:nvPr>
            <p:ph idx="1" type="body"/>
          </p:nvPr>
        </p:nvSpPr>
        <p:spPr>
          <a:xfrm>
            <a:off x="477615" y="3030106"/>
            <a:ext cx="2674938" cy="2286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600"/>
              <a:buNone/>
              <a:defRPr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36"/>
          <p:cNvSpPr txBox="1"/>
          <p:nvPr>
            <p:ph idx="2" type="body"/>
          </p:nvPr>
        </p:nvSpPr>
        <p:spPr>
          <a:xfrm>
            <a:off x="477614" y="3358566"/>
            <a:ext cx="3975513" cy="1181429"/>
          </a:xfrm>
          <a:prstGeom prst="rect">
            <a:avLst/>
          </a:prstGeom>
          <a:noFill/>
          <a:ln>
            <a:noFill/>
          </a:ln>
        </p:spPr>
        <p:txBody>
          <a:bodyPr anchorCtr="0" anchor="ctr" bIns="45700" lIns="91425" spcFirstLastPara="1" rIns="91425" wrap="square" tIns="45700">
            <a:normAutofit/>
          </a:bodyPr>
          <a:lstStyle>
            <a:lvl1pPr indent="-304800" lvl="0" marL="457200" algn="l">
              <a:lnSpc>
                <a:spcPct val="100000"/>
              </a:lnSpc>
              <a:spcBef>
                <a:spcPts val="0"/>
              </a:spcBef>
              <a:spcAft>
                <a:spcPts val="0"/>
              </a:spcAft>
              <a:buClr>
                <a:schemeClr val="dk1"/>
              </a:buClr>
              <a:buSzPts val="1200"/>
              <a:buFont typeface="Arial"/>
              <a:buChar char="•"/>
              <a:defRPr sz="1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36"/>
          <p:cNvSpPr txBox="1"/>
          <p:nvPr>
            <p:ph idx="3" type="body"/>
          </p:nvPr>
        </p:nvSpPr>
        <p:spPr>
          <a:xfrm>
            <a:off x="3264409" y="3078869"/>
            <a:ext cx="1188530" cy="11747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200"/>
              <a:buNone/>
              <a:defRPr sz="1200">
                <a:solidFill>
                  <a:schemeClr val="lt1"/>
                </a:solidFill>
              </a:defRPr>
            </a:lvl1pPr>
            <a:lvl2pPr indent="-304800" lvl="1" marL="914400" algn="l">
              <a:lnSpc>
                <a:spcPct val="90000"/>
              </a:lnSpc>
              <a:spcBef>
                <a:spcPts val="500"/>
              </a:spcBef>
              <a:spcAft>
                <a:spcPts val="0"/>
              </a:spcAft>
              <a:buClr>
                <a:schemeClr val="lt1"/>
              </a:buClr>
              <a:buSzPts val="1200"/>
              <a:buChar char="•"/>
              <a:defRPr sz="1200">
                <a:solidFill>
                  <a:schemeClr val="lt1"/>
                </a:solidFill>
              </a:defRPr>
            </a:lvl2pPr>
            <a:lvl3pPr indent="-304800" lvl="2" marL="1371600" algn="l">
              <a:lnSpc>
                <a:spcPct val="90000"/>
              </a:lnSpc>
              <a:spcBef>
                <a:spcPts val="500"/>
              </a:spcBef>
              <a:spcAft>
                <a:spcPts val="0"/>
              </a:spcAft>
              <a:buClr>
                <a:schemeClr val="lt1"/>
              </a:buClr>
              <a:buSzPts val="1200"/>
              <a:buChar char="•"/>
              <a:defRPr sz="1200">
                <a:solidFill>
                  <a:schemeClr val="lt1"/>
                </a:solidFill>
              </a:defRPr>
            </a:lvl3pPr>
            <a:lvl4pPr indent="-304800" lvl="3" marL="1828800" algn="l">
              <a:lnSpc>
                <a:spcPct val="90000"/>
              </a:lnSpc>
              <a:spcBef>
                <a:spcPts val="500"/>
              </a:spcBef>
              <a:spcAft>
                <a:spcPts val="0"/>
              </a:spcAft>
              <a:buClr>
                <a:schemeClr val="lt1"/>
              </a:buClr>
              <a:buSzPts val="1200"/>
              <a:buChar char="•"/>
              <a:defRPr sz="1200">
                <a:solidFill>
                  <a:schemeClr val="lt1"/>
                </a:solidFill>
              </a:defRPr>
            </a:lvl4pPr>
            <a:lvl5pPr indent="-304800" lvl="4" marL="2286000" algn="l">
              <a:lnSpc>
                <a:spcPct val="90000"/>
              </a:lnSpc>
              <a:spcBef>
                <a:spcPts val="500"/>
              </a:spcBef>
              <a:spcAft>
                <a:spcPts val="0"/>
              </a:spcAft>
              <a:buClr>
                <a:schemeClr val="lt1"/>
              </a:buClr>
              <a:buSzPts val="1200"/>
              <a:buChar char="•"/>
              <a:defRPr sz="12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44" name="Google Shape;144;p36"/>
          <p:cNvGrpSpPr/>
          <p:nvPr/>
        </p:nvGrpSpPr>
        <p:grpSpPr>
          <a:xfrm>
            <a:off x="365760" y="929123"/>
            <a:ext cx="4160520" cy="1828800"/>
            <a:chOff x="365760" y="2857093"/>
            <a:chExt cx="4160520" cy="1828800"/>
          </a:xfrm>
        </p:grpSpPr>
        <p:sp>
          <p:nvSpPr>
            <p:cNvPr id="145" name="Google Shape;145;p36"/>
            <p:cNvSpPr/>
            <p:nvPr/>
          </p:nvSpPr>
          <p:spPr>
            <a:xfrm>
              <a:off x="365760" y="2893669"/>
              <a:ext cx="4160520" cy="1792224"/>
            </a:xfrm>
            <a:prstGeom prst="roundRect">
              <a:avLst>
                <a:gd fmla="val 302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46" name="Google Shape;146;p36"/>
            <p:cNvSpPr/>
            <p:nvPr/>
          </p:nvSpPr>
          <p:spPr>
            <a:xfrm>
              <a:off x="365760" y="2857093"/>
              <a:ext cx="4160520" cy="73152"/>
            </a:xfrm>
            <a:prstGeom prst="roundRect">
              <a:avLst>
                <a:gd fmla="val 16667"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47" name="Google Shape;147;p36"/>
            <p:cNvSpPr/>
            <p:nvPr/>
          </p:nvSpPr>
          <p:spPr>
            <a:xfrm>
              <a:off x="3264408" y="3025850"/>
              <a:ext cx="1188720" cy="228600"/>
            </a:xfrm>
            <a:prstGeom prst="roundRect">
              <a:avLst>
                <a:gd fmla="val 22855"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148" name="Google Shape;148;p36"/>
          <p:cNvSpPr txBox="1"/>
          <p:nvPr>
            <p:ph idx="4" type="body"/>
          </p:nvPr>
        </p:nvSpPr>
        <p:spPr>
          <a:xfrm>
            <a:off x="477615" y="1102136"/>
            <a:ext cx="2674938" cy="2286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600"/>
              <a:buNone/>
              <a:defRPr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36"/>
          <p:cNvSpPr txBox="1"/>
          <p:nvPr>
            <p:ph idx="5" type="body"/>
          </p:nvPr>
        </p:nvSpPr>
        <p:spPr>
          <a:xfrm>
            <a:off x="477614" y="1430596"/>
            <a:ext cx="3975513" cy="1181429"/>
          </a:xfrm>
          <a:prstGeom prst="rect">
            <a:avLst/>
          </a:prstGeom>
          <a:noFill/>
          <a:ln>
            <a:noFill/>
          </a:ln>
        </p:spPr>
        <p:txBody>
          <a:bodyPr anchorCtr="0" anchor="ctr" bIns="45700" lIns="91425" spcFirstLastPara="1" rIns="91425" wrap="square" tIns="45700">
            <a:normAutofit/>
          </a:bodyPr>
          <a:lstStyle>
            <a:lvl1pPr indent="-304800" lvl="0" marL="457200" algn="l">
              <a:lnSpc>
                <a:spcPct val="100000"/>
              </a:lnSpc>
              <a:spcBef>
                <a:spcPts val="0"/>
              </a:spcBef>
              <a:spcAft>
                <a:spcPts val="0"/>
              </a:spcAft>
              <a:buClr>
                <a:schemeClr val="dk1"/>
              </a:buClr>
              <a:buSzPts val="1200"/>
              <a:buFont typeface="Arial"/>
              <a:buChar char="•"/>
              <a:defRPr sz="1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36"/>
          <p:cNvSpPr txBox="1"/>
          <p:nvPr>
            <p:ph idx="6" type="body"/>
          </p:nvPr>
        </p:nvSpPr>
        <p:spPr>
          <a:xfrm>
            <a:off x="3264409" y="1150899"/>
            <a:ext cx="1188530" cy="11747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200"/>
              <a:buNone/>
              <a:defRPr sz="1200">
                <a:solidFill>
                  <a:schemeClr val="lt1"/>
                </a:solidFill>
              </a:defRPr>
            </a:lvl1pPr>
            <a:lvl2pPr indent="-304800" lvl="1" marL="914400" algn="l">
              <a:lnSpc>
                <a:spcPct val="90000"/>
              </a:lnSpc>
              <a:spcBef>
                <a:spcPts val="500"/>
              </a:spcBef>
              <a:spcAft>
                <a:spcPts val="0"/>
              </a:spcAft>
              <a:buClr>
                <a:schemeClr val="lt1"/>
              </a:buClr>
              <a:buSzPts val="1200"/>
              <a:buChar char="•"/>
              <a:defRPr sz="1200">
                <a:solidFill>
                  <a:schemeClr val="lt1"/>
                </a:solidFill>
              </a:defRPr>
            </a:lvl2pPr>
            <a:lvl3pPr indent="-304800" lvl="2" marL="1371600" algn="l">
              <a:lnSpc>
                <a:spcPct val="90000"/>
              </a:lnSpc>
              <a:spcBef>
                <a:spcPts val="500"/>
              </a:spcBef>
              <a:spcAft>
                <a:spcPts val="0"/>
              </a:spcAft>
              <a:buClr>
                <a:schemeClr val="lt1"/>
              </a:buClr>
              <a:buSzPts val="1200"/>
              <a:buChar char="•"/>
              <a:defRPr sz="1200">
                <a:solidFill>
                  <a:schemeClr val="lt1"/>
                </a:solidFill>
              </a:defRPr>
            </a:lvl3pPr>
            <a:lvl4pPr indent="-304800" lvl="3" marL="1828800" algn="l">
              <a:lnSpc>
                <a:spcPct val="90000"/>
              </a:lnSpc>
              <a:spcBef>
                <a:spcPts val="500"/>
              </a:spcBef>
              <a:spcAft>
                <a:spcPts val="0"/>
              </a:spcAft>
              <a:buClr>
                <a:schemeClr val="lt1"/>
              </a:buClr>
              <a:buSzPts val="1200"/>
              <a:buChar char="•"/>
              <a:defRPr sz="1200">
                <a:solidFill>
                  <a:schemeClr val="lt1"/>
                </a:solidFill>
              </a:defRPr>
            </a:lvl4pPr>
            <a:lvl5pPr indent="-304800" lvl="4" marL="2286000" algn="l">
              <a:lnSpc>
                <a:spcPct val="90000"/>
              </a:lnSpc>
              <a:spcBef>
                <a:spcPts val="500"/>
              </a:spcBef>
              <a:spcAft>
                <a:spcPts val="0"/>
              </a:spcAft>
              <a:buClr>
                <a:schemeClr val="lt1"/>
              </a:buClr>
              <a:buSzPts val="1200"/>
              <a:buChar char="•"/>
              <a:defRPr sz="12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51" name="Google Shape;151;p36"/>
          <p:cNvGrpSpPr/>
          <p:nvPr/>
        </p:nvGrpSpPr>
        <p:grpSpPr>
          <a:xfrm>
            <a:off x="4690872" y="929123"/>
            <a:ext cx="4160520" cy="1828800"/>
            <a:chOff x="365760" y="2857093"/>
            <a:chExt cx="4160520" cy="1828800"/>
          </a:xfrm>
        </p:grpSpPr>
        <p:sp>
          <p:nvSpPr>
            <p:cNvPr id="152" name="Google Shape;152;p36"/>
            <p:cNvSpPr/>
            <p:nvPr/>
          </p:nvSpPr>
          <p:spPr>
            <a:xfrm>
              <a:off x="365760" y="2893669"/>
              <a:ext cx="4160520" cy="1792224"/>
            </a:xfrm>
            <a:prstGeom prst="roundRect">
              <a:avLst>
                <a:gd fmla="val 302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3" name="Google Shape;153;p36"/>
            <p:cNvSpPr/>
            <p:nvPr/>
          </p:nvSpPr>
          <p:spPr>
            <a:xfrm>
              <a:off x="365760" y="2857093"/>
              <a:ext cx="4160520" cy="73152"/>
            </a:xfrm>
            <a:prstGeom prst="roundRect">
              <a:avLst>
                <a:gd fmla="val 16667"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4" name="Google Shape;154;p36"/>
            <p:cNvSpPr/>
            <p:nvPr/>
          </p:nvSpPr>
          <p:spPr>
            <a:xfrm>
              <a:off x="3264408" y="3025850"/>
              <a:ext cx="1188720" cy="228600"/>
            </a:xfrm>
            <a:prstGeom prst="roundRect">
              <a:avLst>
                <a:gd fmla="val 22855"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155" name="Google Shape;155;p36"/>
          <p:cNvSpPr txBox="1"/>
          <p:nvPr>
            <p:ph idx="7" type="body"/>
          </p:nvPr>
        </p:nvSpPr>
        <p:spPr>
          <a:xfrm>
            <a:off x="4802727" y="1102136"/>
            <a:ext cx="2674938" cy="2286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600"/>
              <a:buNone/>
              <a:defRPr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36"/>
          <p:cNvSpPr txBox="1"/>
          <p:nvPr>
            <p:ph idx="8" type="body"/>
          </p:nvPr>
        </p:nvSpPr>
        <p:spPr>
          <a:xfrm>
            <a:off x="4802726" y="1430596"/>
            <a:ext cx="3975513" cy="1181429"/>
          </a:xfrm>
          <a:prstGeom prst="rect">
            <a:avLst/>
          </a:prstGeom>
          <a:noFill/>
          <a:ln>
            <a:noFill/>
          </a:ln>
        </p:spPr>
        <p:txBody>
          <a:bodyPr anchorCtr="0" anchor="ctr" bIns="45700" lIns="91425" spcFirstLastPara="1" rIns="91425" wrap="square" tIns="45700">
            <a:normAutofit/>
          </a:bodyPr>
          <a:lstStyle>
            <a:lvl1pPr indent="-304800" lvl="0" marL="457200" algn="l">
              <a:lnSpc>
                <a:spcPct val="100000"/>
              </a:lnSpc>
              <a:spcBef>
                <a:spcPts val="0"/>
              </a:spcBef>
              <a:spcAft>
                <a:spcPts val="0"/>
              </a:spcAft>
              <a:buClr>
                <a:schemeClr val="dk1"/>
              </a:buClr>
              <a:buSzPts val="1200"/>
              <a:buFont typeface="Arial"/>
              <a:buChar char="•"/>
              <a:defRPr sz="1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36"/>
          <p:cNvSpPr txBox="1"/>
          <p:nvPr>
            <p:ph idx="9" type="body"/>
          </p:nvPr>
        </p:nvSpPr>
        <p:spPr>
          <a:xfrm>
            <a:off x="7589521" y="1150899"/>
            <a:ext cx="1188530" cy="11747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200"/>
              <a:buNone/>
              <a:defRPr sz="1200">
                <a:solidFill>
                  <a:schemeClr val="lt1"/>
                </a:solidFill>
              </a:defRPr>
            </a:lvl1pPr>
            <a:lvl2pPr indent="-304800" lvl="1" marL="914400" algn="l">
              <a:lnSpc>
                <a:spcPct val="90000"/>
              </a:lnSpc>
              <a:spcBef>
                <a:spcPts val="500"/>
              </a:spcBef>
              <a:spcAft>
                <a:spcPts val="0"/>
              </a:spcAft>
              <a:buClr>
                <a:schemeClr val="lt1"/>
              </a:buClr>
              <a:buSzPts val="1200"/>
              <a:buChar char="•"/>
              <a:defRPr sz="1200">
                <a:solidFill>
                  <a:schemeClr val="lt1"/>
                </a:solidFill>
              </a:defRPr>
            </a:lvl2pPr>
            <a:lvl3pPr indent="-304800" lvl="2" marL="1371600" algn="l">
              <a:lnSpc>
                <a:spcPct val="90000"/>
              </a:lnSpc>
              <a:spcBef>
                <a:spcPts val="500"/>
              </a:spcBef>
              <a:spcAft>
                <a:spcPts val="0"/>
              </a:spcAft>
              <a:buClr>
                <a:schemeClr val="lt1"/>
              </a:buClr>
              <a:buSzPts val="1200"/>
              <a:buChar char="•"/>
              <a:defRPr sz="1200">
                <a:solidFill>
                  <a:schemeClr val="lt1"/>
                </a:solidFill>
              </a:defRPr>
            </a:lvl3pPr>
            <a:lvl4pPr indent="-304800" lvl="3" marL="1828800" algn="l">
              <a:lnSpc>
                <a:spcPct val="90000"/>
              </a:lnSpc>
              <a:spcBef>
                <a:spcPts val="500"/>
              </a:spcBef>
              <a:spcAft>
                <a:spcPts val="0"/>
              </a:spcAft>
              <a:buClr>
                <a:schemeClr val="lt1"/>
              </a:buClr>
              <a:buSzPts val="1200"/>
              <a:buChar char="•"/>
              <a:defRPr sz="1200">
                <a:solidFill>
                  <a:schemeClr val="lt1"/>
                </a:solidFill>
              </a:defRPr>
            </a:lvl4pPr>
            <a:lvl5pPr indent="-304800" lvl="4" marL="2286000" algn="l">
              <a:lnSpc>
                <a:spcPct val="90000"/>
              </a:lnSpc>
              <a:spcBef>
                <a:spcPts val="500"/>
              </a:spcBef>
              <a:spcAft>
                <a:spcPts val="0"/>
              </a:spcAft>
              <a:buClr>
                <a:schemeClr val="lt1"/>
              </a:buClr>
              <a:buSzPts val="1200"/>
              <a:buChar char="•"/>
              <a:defRPr sz="12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58" name="Google Shape;158;p36"/>
          <p:cNvGrpSpPr/>
          <p:nvPr/>
        </p:nvGrpSpPr>
        <p:grpSpPr>
          <a:xfrm>
            <a:off x="4690872" y="2853106"/>
            <a:ext cx="4160520" cy="1828800"/>
            <a:chOff x="365760" y="2857093"/>
            <a:chExt cx="4160520" cy="1828800"/>
          </a:xfrm>
        </p:grpSpPr>
        <p:sp>
          <p:nvSpPr>
            <p:cNvPr id="159" name="Google Shape;159;p36"/>
            <p:cNvSpPr/>
            <p:nvPr/>
          </p:nvSpPr>
          <p:spPr>
            <a:xfrm>
              <a:off x="365760" y="2893669"/>
              <a:ext cx="4160520" cy="1792224"/>
            </a:xfrm>
            <a:prstGeom prst="roundRect">
              <a:avLst>
                <a:gd fmla="val 3028" name="adj"/>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60" name="Google Shape;160;p36"/>
            <p:cNvSpPr/>
            <p:nvPr/>
          </p:nvSpPr>
          <p:spPr>
            <a:xfrm>
              <a:off x="365760" y="2857093"/>
              <a:ext cx="4160520" cy="73152"/>
            </a:xfrm>
            <a:prstGeom prst="roundRect">
              <a:avLst>
                <a:gd fmla="val 16667"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61" name="Google Shape;161;p36"/>
            <p:cNvSpPr/>
            <p:nvPr/>
          </p:nvSpPr>
          <p:spPr>
            <a:xfrm>
              <a:off x="3264408" y="3025850"/>
              <a:ext cx="1188720" cy="228600"/>
            </a:xfrm>
            <a:prstGeom prst="roundRect">
              <a:avLst>
                <a:gd fmla="val 22855" name="adj"/>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162" name="Google Shape;162;p36"/>
          <p:cNvSpPr txBox="1"/>
          <p:nvPr>
            <p:ph idx="13" type="body"/>
          </p:nvPr>
        </p:nvSpPr>
        <p:spPr>
          <a:xfrm>
            <a:off x="4802727" y="3026119"/>
            <a:ext cx="2674938" cy="2286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1600"/>
              <a:buNone/>
              <a:defRPr sz="16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36"/>
          <p:cNvSpPr txBox="1"/>
          <p:nvPr>
            <p:ph idx="14" type="body"/>
          </p:nvPr>
        </p:nvSpPr>
        <p:spPr>
          <a:xfrm>
            <a:off x="4802726" y="3354579"/>
            <a:ext cx="3975513" cy="1181429"/>
          </a:xfrm>
          <a:prstGeom prst="rect">
            <a:avLst/>
          </a:prstGeom>
          <a:noFill/>
          <a:ln>
            <a:noFill/>
          </a:ln>
        </p:spPr>
        <p:txBody>
          <a:bodyPr anchorCtr="0" anchor="ctr" bIns="45700" lIns="91425" spcFirstLastPara="1" rIns="91425" wrap="square" tIns="45700">
            <a:normAutofit/>
          </a:bodyPr>
          <a:lstStyle>
            <a:lvl1pPr indent="-304800" lvl="0" marL="457200" algn="l">
              <a:lnSpc>
                <a:spcPct val="100000"/>
              </a:lnSpc>
              <a:spcBef>
                <a:spcPts val="0"/>
              </a:spcBef>
              <a:spcAft>
                <a:spcPts val="0"/>
              </a:spcAft>
              <a:buClr>
                <a:schemeClr val="dk1"/>
              </a:buClr>
              <a:buSzPts val="1200"/>
              <a:buFont typeface="Arial"/>
              <a:buChar char="•"/>
              <a:defRPr sz="1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36"/>
          <p:cNvSpPr txBox="1"/>
          <p:nvPr>
            <p:ph idx="15" type="body"/>
          </p:nvPr>
        </p:nvSpPr>
        <p:spPr>
          <a:xfrm>
            <a:off x="7589521" y="3074882"/>
            <a:ext cx="1188530" cy="117475"/>
          </a:xfrm>
          <a:prstGeom prst="rect">
            <a:avLst/>
          </a:prstGeom>
          <a:noFill/>
          <a:ln>
            <a:noFill/>
          </a:ln>
        </p:spPr>
        <p:txBody>
          <a:bodyPr anchorCtr="0" anchor="ctr" bIns="45700" lIns="91425" spcFirstLastPara="1" rIns="91425" wrap="square" tIns="45700">
            <a:normAutofit/>
          </a:bodyPr>
          <a:lstStyle>
            <a:lvl1pPr indent="-228600" lvl="0" marL="457200" algn="ctr">
              <a:lnSpc>
                <a:spcPct val="100000"/>
              </a:lnSpc>
              <a:spcBef>
                <a:spcPts val="0"/>
              </a:spcBef>
              <a:spcAft>
                <a:spcPts val="0"/>
              </a:spcAft>
              <a:buClr>
                <a:schemeClr val="lt1"/>
              </a:buClr>
              <a:buSzPts val="1200"/>
              <a:buNone/>
              <a:defRPr sz="1200">
                <a:solidFill>
                  <a:schemeClr val="lt1"/>
                </a:solidFill>
              </a:defRPr>
            </a:lvl1pPr>
            <a:lvl2pPr indent="-304800" lvl="1" marL="914400" algn="l">
              <a:lnSpc>
                <a:spcPct val="90000"/>
              </a:lnSpc>
              <a:spcBef>
                <a:spcPts val="500"/>
              </a:spcBef>
              <a:spcAft>
                <a:spcPts val="0"/>
              </a:spcAft>
              <a:buClr>
                <a:schemeClr val="lt1"/>
              </a:buClr>
              <a:buSzPts val="1200"/>
              <a:buChar char="•"/>
              <a:defRPr sz="1200">
                <a:solidFill>
                  <a:schemeClr val="lt1"/>
                </a:solidFill>
              </a:defRPr>
            </a:lvl2pPr>
            <a:lvl3pPr indent="-304800" lvl="2" marL="1371600" algn="l">
              <a:lnSpc>
                <a:spcPct val="90000"/>
              </a:lnSpc>
              <a:spcBef>
                <a:spcPts val="500"/>
              </a:spcBef>
              <a:spcAft>
                <a:spcPts val="0"/>
              </a:spcAft>
              <a:buClr>
                <a:schemeClr val="lt1"/>
              </a:buClr>
              <a:buSzPts val="1200"/>
              <a:buChar char="•"/>
              <a:defRPr sz="1200">
                <a:solidFill>
                  <a:schemeClr val="lt1"/>
                </a:solidFill>
              </a:defRPr>
            </a:lvl3pPr>
            <a:lvl4pPr indent="-304800" lvl="3" marL="1828800" algn="l">
              <a:lnSpc>
                <a:spcPct val="90000"/>
              </a:lnSpc>
              <a:spcBef>
                <a:spcPts val="500"/>
              </a:spcBef>
              <a:spcAft>
                <a:spcPts val="0"/>
              </a:spcAft>
              <a:buClr>
                <a:schemeClr val="lt1"/>
              </a:buClr>
              <a:buSzPts val="1200"/>
              <a:buChar char="•"/>
              <a:defRPr sz="1200">
                <a:solidFill>
                  <a:schemeClr val="lt1"/>
                </a:solidFill>
              </a:defRPr>
            </a:lvl4pPr>
            <a:lvl5pPr indent="-304800" lvl="4" marL="2286000" algn="l">
              <a:lnSpc>
                <a:spcPct val="90000"/>
              </a:lnSpc>
              <a:spcBef>
                <a:spcPts val="500"/>
              </a:spcBef>
              <a:spcAft>
                <a:spcPts val="0"/>
              </a:spcAft>
              <a:buClr>
                <a:schemeClr val="lt1"/>
              </a:buClr>
              <a:buSzPts val="1200"/>
              <a:buChar char="•"/>
              <a:defRPr sz="12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36"/>
          <p:cNvSpPr txBox="1"/>
          <p:nvPr>
            <p:ph idx="16" type="body"/>
          </p:nvPr>
        </p:nvSpPr>
        <p:spPr>
          <a:xfrm>
            <a:off x="347472" y="603504"/>
            <a:ext cx="8503920" cy="201168"/>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Clr>
                <a:schemeClr val="dk1"/>
              </a:buClr>
              <a:buSzPts val="700"/>
              <a:buNone/>
              <a:defRPr b="1" sz="7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_CLOSING">
  <p:cSld name="LAYOUT_CLOSING">
    <p:bg>
      <p:bgPr>
        <a:solidFill>
          <a:schemeClr val="dk1"/>
        </a:solidFill>
      </p:bgPr>
    </p:bg>
    <p:spTree>
      <p:nvGrpSpPr>
        <p:cNvPr id="166" name="Shape 166"/>
        <p:cNvGrpSpPr/>
        <p:nvPr/>
      </p:nvGrpSpPr>
      <p:grpSpPr>
        <a:xfrm>
          <a:off x="0" y="0"/>
          <a:ext cx="0" cy="0"/>
          <a:chOff x="0" y="0"/>
          <a:chExt cx="0" cy="0"/>
        </a:xfrm>
      </p:grpSpPr>
      <p:sp>
        <p:nvSpPr>
          <p:cNvPr id="167" name="Google Shape;167;p38"/>
          <p:cNvSpPr txBox="1"/>
          <p:nvPr>
            <p:ph type="title"/>
          </p:nvPr>
        </p:nvSpPr>
        <p:spPr>
          <a:xfrm>
            <a:off x="777240" y="777240"/>
            <a:ext cx="7772400" cy="17830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0000"/>
              </a:buClr>
              <a:buSzPts val="3800"/>
              <a:buFont typeface="Century Gothic"/>
              <a:buNone/>
              <a:defRPr b="1" sz="3800">
                <a:solidFill>
                  <a:srgbClr val="000000"/>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38"/>
          <p:cNvSpPr txBox="1"/>
          <p:nvPr>
            <p:ph idx="1" type="body"/>
          </p:nvPr>
        </p:nvSpPr>
        <p:spPr>
          <a:xfrm>
            <a:off x="777240" y="2816352"/>
            <a:ext cx="7772400" cy="201168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0000"/>
              </a:buClr>
              <a:buSzPts val="1000"/>
              <a:buNone/>
              <a:defRPr sz="1000">
                <a:solidFill>
                  <a:srgbClr val="000000"/>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LAYOUT_CONTENT">
  <p:cSld name="4_LAYOUT_CONTENT">
    <p:bg>
      <p:bgPr>
        <a:solidFill>
          <a:schemeClr val="lt1"/>
        </a:solidFill>
      </p:bgPr>
    </p:bg>
    <p:spTree>
      <p:nvGrpSpPr>
        <p:cNvPr id="169" name="Shape 169"/>
        <p:cNvGrpSpPr/>
        <p:nvPr/>
      </p:nvGrpSpPr>
      <p:grpSpPr>
        <a:xfrm>
          <a:off x="0" y="0"/>
          <a:ext cx="0" cy="0"/>
          <a:chOff x="0" y="0"/>
          <a:chExt cx="0" cy="0"/>
        </a:xfrm>
      </p:grpSpPr>
      <p:sp>
        <p:nvSpPr>
          <p:cNvPr id="170" name="Google Shape;170;p30"/>
          <p:cNvSpPr/>
          <p:nvPr/>
        </p:nvSpPr>
        <p:spPr>
          <a:xfrm>
            <a:off x="0" y="0"/>
            <a:ext cx="164592" cy="514350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71" name="Google Shape;171;p30"/>
          <p:cNvSpPr/>
          <p:nvPr/>
        </p:nvSpPr>
        <p:spPr>
          <a:xfrm>
            <a:off x="347472" y="566928"/>
            <a:ext cx="8449056" cy="1645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72" name="Google Shape;172;p30"/>
          <p:cNvSpPr txBox="1"/>
          <p:nvPr>
            <p:ph type="title"/>
          </p:nvPr>
        </p:nvSpPr>
        <p:spPr>
          <a:xfrm>
            <a:off x="347472" y="91440"/>
            <a:ext cx="8503920" cy="47548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200"/>
              <a:buFont typeface="Century Gothic"/>
              <a:buNone/>
              <a:defRPr b="1" sz="2200">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30"/>
          <p:cNvSpPr txBox="1"/>
          <p:nvPr>
            <p:ph idx="1" type="body"/>
          </p:nvPr>
        </p:nvSpPr>
        <p:spPr>
          <a:xfrm>
            <a:off x="347472" y="603504"/>
            <a:ext cx="8503920" cy="2011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700"/>
              <a:buNone/>
              <a:defRPr b="1" sz="700">
                <a:solidFill>
                  <a:schemeClr val="dk1"/>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30"/>
          <p:cNvSpPr/>
          <p:nvPr/>
        </p:nvSpPr>
        <p:spPr>
          <a:xfrm>
            <a:off x="334316" y="914400"/>
            <a:ext cx="402336" cy="51206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entury Gothic"/>
              <a:buNone/>
            </a:pPr>
            <a:r>
              <a:rPr b="1" i="0" lang="en-US" sz="1300" u="none" cap="none" strike="noStrike">
                <a:solidFill>
                  <a:srgbClr val="FFFFFF"/>
                </a:solidFill>
                <a:latin typeface="Century Gothic"/>
                <a:ea typeface="Century Gothic"/>
                <a:cs typeface="Century Gothic"/>
                <a:sym typeface="Century Gothic"/>
              </a:rPr>
              <a:t>01</a:t>
            </a:r>
            <a:endParaRPr b="0" i="0" sz="1300" u="none" cap="none" strike="noStrike">
              <a:solidFill>
                <a:schemeClr val="dk1"/>
              </a:solidFill>
              <a:latin typeface="Century Gothic"/>
              <a:ea typeface="Century Gothic"/>
              <a:cs typeface="Century Gothic"/>
              <a:sym typeface="Century Gothic"/>
            </a:endParaRPr>
          </a:p>
        </p:txBody>
      </p:sp>
      <p:grpSp>
        <p:nvGrpSpPr>
          <p:cNvPr id="175" name="Google Shape;175;p30"/>
          <p:cNvGrpSpPr/>
          <p:nvPr/>
        </p:nvGrpSpPr>
        <p:grpSpPr>
          <a:xfrm>
            <a:off x="345537" y="914400"/>
            <a:ext cx="8485632" cy="512064"/>
            <a:chOff x="334316" y="914400"/>
            <a:chExt cx="8485632" cy="512064"/>
          </a:xfrm>
        </p:grpSpPr>
        <p:sp>
          <p:nvSpPr>
            <p:cNvPr id="176" name="Google Shape;176;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77" name="Google Shape;177;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178" name="Google Shape;178;p30"/>
          <p:cNvSpPr/>
          <p:nvPr/>
        </p:nvSpPr>
        <p:spPr>
          <a:xfrm>
            <a:off x="334316" y="4178808"/>
            <a:ext cx="402336" cy="512064"/>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Century Gothic"/>
              <a:buNone/>
            </a:pPr>
            <a:r>
              <a:rPr b="1" i="0" lang="en-US" sz="1300" u="none" cap="none" strike="noStrike">
                <a:solidFill>
                  <a:srgbClr val="FFFFFF"/>
                </a:solidFill>
                <a:latin typeface="Century Gothic"/>
                <a:ea typeface="Century Gothic"/>
                <a:cs typeface="Century Gothic"/>
                <a:sym typeface="Century Gothic"/>
              </a:rPr>
              <a:t>07</a:t>
            </a:r>
            <a:endParaRPr b="0" i="0" sz="1300" u="none" cap="none" strike="noStrike">
              <a:solidFill>
                <a:schemeClr val="dk1"/>
              </a:solidFill>
              <a:latin typeface="Century Gothic"/>
              <a:ea typeface="Century Gothic"/>
              <a:cs typeface="Century Gothic"/>
              <a:sym typeface="Century Gothic"/>
            </a:endParaRPr>
          </a:p>
        </p:txBody>
      </p:sp>
      <p:sp>
        <p:nvSpPr>
          <p:cNvPr id="179" name="Google Shape;179;p30"/>
          <p:cNvSpPr txBox="1"/>
          <p:nvPr>
            <p:ph idx="2" type="body"/>
          </p:nvPr>
        </p:nvSpPr>
        <p:spPr>
          <a:xfrm>
            <a:off x="833437" y="1001449"/>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p30"/>
          <p:cNvSpPr txBox="1"/>
          <p:nvPr>
            <p:ph idx="3" type="body"/>
          </p:nvPr>
        </p:nvSpPr>
        <p:spPr>
          <a:xfrm>
            <a:off x="833437" y="1228362"/>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30"/>
          <p:cNvSpPr/>
          <p:nvPr/>
        </p:nvSpPr>
        <p:spPr>
          <a:xfrm>
            <a:off x="364318" y="939599"/>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1</a:t>
            </a:r>
            <a:endParaRPr b="0" i="0" sz="1400" u="none" cap="none" strike="noStrike">
              <a:solidFill>
                <a:srgbClr val="000000"/>
              </a:solidFill>
              <a:latin typeface="Arial"/>
              <a:ea typeface="Arial"/>
              <a:cs typeface="Arial"/>
              <a:sym typeface="Arial"/>
            </a:endParaRPr>
          </a:p>
        </p:txBody>
      </p:sp>
      <p:grpSp>
        <p:nvGrpSpPr>
          <p:cNvPr id="182" name="Google Shape;182;p30"/>
          <p:cNvGrpSpPr/>
          <p:nvPr/>
        </p:nvGrpSpPr>
        <p:grpSpPr>
          <a:xfrm>
            <a:off x="345537" y="1499218"/>
            <a:ext cx="8485632" cy="512064"/>
            <a:chOff x="334316" y="914400"/>
            <a:chExt cx="8485632" cy="512064"/>
          </a:xfrm>
        </p:grpSpPr>
        <p:sp>
          <p:nvSpPr>
            <p:cNvPr id="183" name="Google Shape;183;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84" name="Google Shape;184;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185" name="Google Shape;185;p30"/>
          <p:cNvGrpSpPr/>
          <p:nvPr/>
        </p:nvGrpSpPr>
        <p:grpSpPr>
          <a:xfrm>
            <a:off x="345537" y="2084036"/>
            <a:ext cx="8485632" cy="512064"/>
            <a:chOff x="334316" y="914400"/>
            <a:chExt cx="8485632" cy="512064"/>
          </a:xfrm>
        </p:grpSpPr>
        <p:sp>
          <p:nvSpPr>
            <p:cNvPr id="186" name="Google Shape;186;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87" name="Google Shape;187;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188" name="Google Shape;188;p30"/>
          <p:cNvGrpSpPr/>
          <p:nvPr/>
        </p:nvGrpSpPr>
        <p:grpSpPr>
          <a:xfrm>
            <a:off x="345537" y="2668854"/>
            <a:ext cx="8485632" cy="512064"/>
            <a:chOff x="334316" y="914400"/>
            <a:chExt cx="8485632" cy="512064"/>
          </a:xfrm>
        </p:grpSpPr>
        <p:sp>
          <p:nvSpPr>
            <p:cNvPr id="189" name="Google Shape;189;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0" name="Google Shape;190;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191" name="Google Shape;191;p30"/>
          <p:cNvGrpSpPr/>
          <p:nvPr/>
        </p:nvGrpSpPr>
        <p:grpSpPr>
          <a:xfrm>
            <a:off x="345537" y="3253672"/>
            <a:ext cx="8485632" cy="512064"/>
            <a:chOff x="334316" y="914400"/>
            <a:chExt cx="8485632" cy="512064"/>
          </a:xfrm>
        </p:grpSpPr>
        <p:sp>
          <p:nvSpPr>
            <p:cNvPr id="192" name="Google Shape;192;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3" name="Google Shape;193;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194" name="Google Shape;194;p30"/>
          <p:cNvGrpSpPr/>
          <p:nvPr/>
        </p:nvGrpSpPr>
        <p:grpSpPr>
          <a:xfrm>
            <a:off x="345537" y="3838490"/>
            <a:ext cx="8485632" cy="512064"/>
            <a:chOff x="334316" y="914400"/>
            <a:chExt cx="8485632" cy="512064"/>
          </a:xfrm>
        </p:grpSpPr>
        <p:sp>
          <p:nvSpPr>
            <p:cNvPr id="195" name="Google Shape;195;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6" name="Google Shape;196;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grpSp>
        <p:nvGrpSpPr>
          <p:cNvPr id="197" name="Google Shape;197;p30"/>
          <p:cNvGrpSpPr/>
          <p:nvPr/>
        </p:nvGrpSpPr>
        <p:grpSpPr>
          <a:xfrm>
            <a:off x="345537" y="4423307"/>
            <a:ext cx="8485632" cy="512064"/>
            <a:chOff x="334316" y="914400"/>
            <a:chExt cx="8485632" cy="512064"/>
          </a:xfrm>
        </p:grpSpPr>
        <p:sp>
          <p:nvSpPr>
            <p:cNvPr id="198" name="Google Shape;198;p30"/>
            <p:cNvSpPr/>
            <p:nvPr/>
          </p:nvSpPr>
          <p:spPr>
            <a:xfrm>
              <a:off x="334316" y="914400"/>
              <a:ext cx="402336" cy="512064"/>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99" name="Google Shape;199;p30"/>
            <p:cNvSpPr/>
            <p:nvPr/>
          </p:nvSpPr>
          <p:spPr>
            <a:xfrm>
              <a:off x="773228" y="914400"/>
              <a:ext cx="8046720" cy="512064"/>
            </a:xfrm>
            <a:prstGeom prst="rect">
              <a:avLst/>
            </a:prstGeom>
            <a:solidFill>
              <a:srgbClr val="FFFFFF"/>
            </a:solidFill>
            <a:ln cap="flat" cmpd="sng" w="12700">
              <a:solidFill>
                <a:srgbClr val="FFFFFF"/>
              </a:solidFill>
              <a:prstDash val="solid"/>
              <a:round/>
              <a:headEnd len="sm" w="sm" type="none"/>
              <a:tailEnd len="sm" w="sm" type="none"/>
            </a:ln>
            <a:effectLst>
              <a:outerShdw blurRad="101600" rotWithShape="0" algn="bl" dir="8100000" dist="38100">
                <a:srgbClr val="000000">
                  <a:alpha val="901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grpSp>
      <p:sp>
        <p:nvSpPr>
          <p:cNvPr id="200" name="Google Shape;200;p30"/>
          <p:cNvSpPr txBox="1"/>
          <p:nvPr>
            <p:ph idx="4" type="body"/>
          </p:nvPr>
        </p:nvSpPr>
        <p:spPr>
          <a:xfrm>
            <a:off x="833437" y="1598621"/>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30"/>
          <p:cNvSpPr txBox="1"/>
          <p:nvPr>
            <p:ph idx="5" type="body"/>
          </p:nvPr>
        </p:nvSpPr>
        <p:spPr>
          <a:xfrm>
            <a:off x="833437" y="1825534"/>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30"/>
          <p:cNvSpPr/>
          <p:nvPr/>
        </p:nvSpPr>
        <p:spPr>
          <a:xfrm>
            <a:off x="364318" y="1536771"/>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2</a:t>
            </a:r>
            <a:endParaRPr b="0" i="0" sz="1400" u="none" cap="none" strike="noStrike">
              <a:solidFill>
                <a:srgbClr val="000000"/>
              </a:solidFill>
              <a:latin typeface="Arial"/>
              <a:ea typeface="Arial"/>
              <a:cs typeface="Arial"/>
              <a:sym typeface="Arial"/>
            </a:endParaRPr>
          </a:p>
        </p:txBody>
      </p:sp>
      <p:sp>
        <p:nvSpPr>
          <p:cNvPr id="203" name="Google Shape;203;p30"/>
          <p:cNvSpPr txBox="1"/>
          <p:nvPr>
            <p:ph idx="6" type="body"/>
          </p:nvPr>
        </p:nvSpPr>
        <p:spPr>
          <a:xfrm>
            <a:off x="833437" y="2164501"/>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30"/>
          <p:cNvSpPr txBox="1"/>
          <p:nvPr>
            <p:ph idx="7" type="body"/>
          </p:nvPr>
        </p:nvSpPr>
        <p:spPr>
          <a:xfrm>
            <a:off x="833437" y="2391414"/>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30"/>
          <p:cNvSpPr/>
          <p:nvPr/>
        </p:nvSpPr>
        <p:spPr>
          <a:xfrm>
            <a:off x="364318" y="2102651"/>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3</a:t>
            </a:r>
            <a:endParaRPr b="0" i="0" sz="1400" u="none" cap="none" strike="noStrike">
              <a:solidFill>
                <a:srgbClr val="000000"/>
              </a:solidFill>
              <a:latin typeface="Arial"/>
              <a:ea typeface="Arial"/>
              <a:cs typeface="Arial"/>
              <a:sym typeface="Arial"/>
            </a:endParaRPr>
          </a:p>
        </p:txBody>
      </p:sp>
      <p:sp>
        <p:nvSpPr>
          <p:cNvPr id="206" name="Google Shape;206;p30"/>
          <p:cNvSpPr txBox="1"/>
          <p:nvPr>
            <p:ph idx="8" type="body"/>
          </p:nvPr>
        </p:nvSpPr>
        <p:spPr>
          <a:xfrm>
            <a:off x="833437" y="4493966"/>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30"/>
          <p:cNvSpPr txBox="1"/>
          <p:nvPr>
            <p:ph idx="9" type="body"/>
          </p:nvPr>
        </p:nvSpPr>
        <p:spPr>
          <a:xfrm>
            <a:off x="833437" y="4720879"/>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8" name="Google Shape;208;p30"/>
          <p:cNvSpPr/>
          <p:nvPr/>
        </p:nvSpPr>
        <p:spPr>
          <a:xfrm>
            <a:off x="364318" y="4432116"/>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7</a:t>
            </a:r>
            <a:endParaRPr b="0" i="0" sz="1400" u="none" cap="none" strike="noStrike">
              <a:solidFill>
                <a:srgbClr val="000000"/>
              </a:solidFill>
              <a:latin typeface="Arial"/>
              <a:ea typeface="Arial"/>
              <a:cs typeface="Arial"/>
              <a:sym typeface="Arial"/>
            </a:endParaRPr>
          </a:p>
        </p:txBody>
      </p:sp>
      <p:sp>
        <p:nvSpPr>
          <p:cNvPr id="209" name="Google Shape;209;p30"/>
          <p:cNvSpPr txBox="1"/>
          <p:nvPr>
            <p:ph idx="13" type="body"/>
          </p:nvPr>
        </p:nvSpPr>
        <p:spPr>
          <a:xfrm>
            <a:off x="833437" y="3912694"/>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 name="Google Shape;210;p30"/>
          <p:cNvSpPr txBox="1"/>
          <p:nvPr>
            <p:ph idx="14" type="body"/>
          </p:nvPr>
        </p:nvSpPr>
        <p:spPr>
          <a:xfrm>
            <a:off x="833437" y="4139607"/>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30"/>
          <p:cNvSpPr/>
          <p:nvPr/>
        </p:nvSpPr>
        <p:spPr>
          <a:xfrm>
            <a:off x="364318" y="3850844"/>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6</a:t>
            </a:r>
            <a:endParaRPr b="0" i="0" sz="1400" u="none" cap="none" strike="noStrike">
              <a:solidFill>
                <a:srgbClr val="000000"/>
              </a:solidFill>
              <a:latin typeface="Arial"/>
              <a:ea typeface="Arial"/>
              <a:cs typeface="Arial"/>
              <a:sym typeface="Arial"/>
            </a:endParaRPr>
          </a:p>
        </p:txBody>
      </p:sp>
      <p:sp>
        <p:nvSpPr>
          <p:cNvPr id="212" name="Google Shape;212;p30"/>
          <p:cNvSpPr txBox="1"/>
          <p:nvPr>
            <p:ph idx="15" type="body"/>
          </p:nvPr>
        </p:nvSpPr>
        <p:spPr>
          <a:xfrm>
            <a:off x="833437" y="3304390"/>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30"/>
          <p:cNvSpPr txBox="1"/>
          <p:nvPr>
            <p:ph idx="16" type="body"/>
          </p:nvPr>
        </p:nvSpPr>
        <p:spPr>
          <a:xfrm>
            <a:off x="833437" y="3531303"/>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30"/>
          <p:cNvSpPr/>
          <p:nvPr/>
        </p:nvSpPr>
        <p:spPr>
          <a:xfrm>
            <a:off x="366207" y="3271412"/>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5</a:t>
            </a:r>
            <a:endParaRPr b="0" i="0" sz="1400" u="none" cap="none" strike="noStrike">
              <a:solidFill>
                <a:srgbClr val="000000"/>
              </a:solidFill>
              <a:latin typeface="Arial"/>
              <a:ea typeface="Arial"/>
              <a:cs typeface="Arial"/>
              <a:sym typeface="Arial"/>
            </a:endParaRPr>
          </a:p>
        </p:txBody>
      </p:sp>
      <p:sp>
        <p:nvSpPr>
          <p:cNvPr id="215" name="Google Shape;215;p30"/>
          <p:cNvSpPr txBox="1"/>
          <p:nvPr>
            <p:ph idx="17" type="body"/>
          </p:nvPr>
        </p:nvSpPr>
        <p:spPr>
          <a:xfrm>
            <a:off x="833437" y="2754016"/>
            <a:ext cx="7772400" cy="17604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30"/>
          <p:cNvSpPr txBox="1"/>
          <p:nvPr>
            <p:ph idx="18" type="body"/>
          </p:nvPr>
        </p:nvSpPr>
        <p:spPr>
          <a:xfrm>
            <a:off x="833437" y="2980929"/>
            <a:ext cx="7772400" cy="128588"/>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595959"/>
              </a:buClr>
              <a:buSzPts val="1100"/>
              <a:buNone/>
              <a:defRPr i="1" sz="1100">
                <a:solidFill>
                  <a:srgbClr val="595959"/>
                </a:solidFill>
                <a:latin typeface="Century Gothic"/>
                <a:ea typeface="Century Gothic"/>
                <a:cs typeface="Century Gothic"/>
                <a:sym typeface="Century Goth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7" name="Google Shape;217;p30"/>
          <p:cNvSpPr/>
          <p:nvPr/>
        </p:nvSpPr>
        <p:spPr>
          <a:xfrm>
            <a:off x="364318" y="2692166"/>
            <a:ext cx="354584"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Century Gothic"/>
                <a:ea typeface="Century Gothic"/>
                <a:cs typeface="Century Gothic"/>
                <a:sym typeface="Century Gothic"/>
              </a:rPr>
              <a:t>4</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8" name="Shape 218"/>
        <p:cNvGrpSpPr/>
        <p:nvPr/>
      </p:nvGrpSpPr>
      <p:grpSpPr>
        <a:xfrm>
          <a:off x="0" y="0"/>
          <a:ext cx="0" cy="0"/>
          <a:chOff x="0" y="0"/>
          <a:chExt cx="0" cy="0"/>
        </a:xfrm>
      </p:grpSpPr>
      <p:sp>
        <p:nvSpPr>
          <p:cNvPr id="219" name="Google Shape;219;g3d6adb560ff_5_8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g3d6adb560ff_5_8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g3d6adb560ff_5_8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g3d6adb560ff_5_8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g3d6adb560ff_5_8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g3d6adb560ff_5_8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7"/>
          <p:cNvSpPr txBox="1"/>
          <p:nvPr>
            <p:ph type="title"/>
          </p:nvPr>
        </p:nvSpPr>
        <p:spPr>
          <a:xfrm>
            <a:off x="628650" y="274638"/>
            <a:ext cx="7886700" cy="9937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entury Gothic"/>
              <a:buNone/>
              <a:defRPr b="0" i="0" sz="44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7"/>
          <p:cNvSpPr txBox="1"/>
          <p:nvPr>
            <p:ph idx="1" type="body"/>
          </p:nvPr>
        </p:nvSpPr>
        <p:spPr>
          <a:xfrm>
            <a:off x="628650" y="1370013"/>
            <a:ext cx="7886700" cy="3262312"/>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entury Gothic"/>
                <a:ea typeface="Century Gothic"/>
                <a:cs typeface="Century Gothic"/>
                <a:sym typeface="Century Gothic"/>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entury Gothic"/>
                <a:ea typeface="Century Gothic"/>
                <a:cs typeface="Century Gothic"/>
                <a:sym typeface="Century Gothic"/>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8" name="Google Shape;8;p27"/>
          <p:cNvSpPr txBox="1"/>
          <p:nvPr>
            <p:ph idx="10" type="dt"/>
          </p:nvPr>
        </p:nvSpPr>
        <p:spPr>
          <a:xfrm>
            <a:off x="628650" y="4767263"/>
            <a:ext cx="2057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9" name="Google Shape;9;p27"/>
          <p:cNvSpPr txBox="1"/>
          <p:nvPr>
            <p:ph idx="11" type="ftr"/>
          </p:nvPr>
        </p:nvSpPr>
        <p:spPr>
          <a:xfrm>
            <a:off x="3028950" y="4767263"/>
            <a:ext cx="3086100" cy="27463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0" name="Google Shape;10;p27"/>
          <p:cNvSpPr txBox="1"/>
          <p:nvPr>
            <p:ph idx="12" type="sldNum"/>
          </p:nvPr>
        </p:nvSpPr>
        <p:spPr>
          <a:xfrm>
            <a:off x="6457950" y="4767263"/>
            <a:ext cx="2057400" cy="27463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
          <p:cNvSpPr txBox="1"/>
          <p:nvPr>
            <p:ph type="title"/>
          </p:nvPr>
        </p:nvSpPr>
        <p:spPr>
          <a:xfrm>
            <a:off x="777240" y="841248"/>
            <a:ext cx="8046720" cy="713232"/>
          </a:xfrm>
          <a:prstGeom prst="rect">
            <a:avLst/>
          </a:prstGeom>
          <a:noFill/>
          <a:ln>
            <a:noFill/>
          </a:ln>
        </p:spPr>
        <p:txBody>
          <a:bodyPr anchorCtr="0" anchor="ctr" bIns="0" lIns="0" spcFirstLastPara="1" rIns="0" wrap="square" tIns="0">
            <a:normAutofit fontScale="90000"/>
          </a:bodyPr>
          <a:lstStyle/>
          <a:p>
            <a:pPr indent="0" lvl="0" marL="0" rtl="0" algn="l">
              <a:lnSpc>
                <a:spcPct val="90000"/>
              </a:lnSpc>
              <a:spcBef>
                <a:spcPts val="0"/>
              </a:spcBef>
              <a:spcAft>
                <a:spcPts val="0"/>
              </a:spcAft>
              <a:buClr>
                <a:srgbClr val="FFFFFF"/>
              </a:buClr>
              <a:buSzPct val="100000"/>
              <a:buFont typeface="Century Gothic"/>
              <a:buNone/>
            </a:pPr>
            <a:r>
              <a:rPr b="1" lang="en-US" sz="3400">
                <a:solidFill>
                  <a:srgbClr val="FFFFFF"/>
                </a:solidFill>
              </a:rPr>
              <a:t>Developing C</a:t>
            </a:r>
            <a:r>
              <a:rPr lang="en-US">
                <a:solidFill>
                  <a:srgbClr val="FFFFFF"/>
                </a:solidFill>
              </a:rPr>
              <a:t>onsistency in Supporting Mentor Teachers</a:t>
            </a:r>
            <a:endParaRPr sz="3400"/>
          </a:p>
        </p:txBody>
      </p:sp>
      <p:sp>
        <p:nvSpPr>
          <p:cNvPr id="231" name="Google Shape;231;p2"/>
          <p:cNvSpPr txBox="1"/>
          <p:nvPr>
            <p:ph idx="3" type="body"/>
          </p:nvPr>
        </p:nvSpPr>
        <p:spPr>
          <a:xfrm>
            <a:off x="777240" y="2331720"/>
            <a:ext cx="8046720" cy="146304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1000"/>
              </a:spcBef>
              <a:spcAft>
                <a:spcPts val="0"/>
              </a:spcAft>
              <a:buClr>
                <a:srgbClr val="DDE5ED"/>
              </a:buClr>
              <a:buSzPts val="1000"/>
              <a:buNone/>
            </a:pPr>
            <a:r>
              <a:rPr lang="en-US" sz="2100">
                <a:solidFill>
                  <a:srgbClr val="DDE5ED"/>
                </a:solidFill>
              </a:rPr>
              <a:t>University of Texas at Dallas- UTeach Dallas</a:t>
            </a:r>
            <a:endParaRPr sz="2100">
              <a:solidFill>
                <a:srgbClr val="DDE5ED"/>
              </a:solidFill>
            </a:endParaRPr>
          </a:p>
          <a:p>
            <a:pPr indent="0" lvl="0" marL="0" rtl="0" algn="l">
              <a:lnSpc>
                <a:spcPct val="90000"/>
              </a:lnSpc>
              <a:spcBef>
                <a:spcPts val="1000"/>
              </a:spcBef>
              <a:spcAft>
                <a:spcPts val="0"/>
              </a:spcAft>
              <a:buClr>
                <a:srgbClr val="DDE5ED"/>
              </a:buClr>
              <a:buSzPts val="1000"/>
              <a:buNone/>
            </a:pPr>
            <a:r>
              <a:rPr lang="en-US" sz="2100">
                <a:solidFill>
                  <a:srgbClr val="DDE5ED"/>
                </a:solidFill>
              </a:rPr>
              <a:t>Rice University</a:t>
            </a:r>
            <a:endParaRPr sz="2100">
              <a:solidFill>
                <a:srgbClr val="DDE5ED"/>
              </a:solidFill>
            </a:endParaRPr>
          </a:p>
          <a:p>
            <a:pPr indent="0" lvl="0" marL="0" rtl="0" algn="l">
              <a:lnSpc>
                <a:spcPct val="90000"/>
              </a:lnSpc>
              <a:spcBef>
                <a:spcPts val="1000"/>
              </a:spcBef>
              <a:spcAft>
                <a:spcPts val="0"/>
              </a:spcAft>
              <a:buClr>
                <a:srgbClr val="DDE5ED"/>
              </a:buClr>
              <a:buSzPts val="1000"/>
              <a:buNone/>
            </a:pPr>
            <a:r>
              <a:rPr lang="en-US" sz="2100">
                <a:solidFill>
                  <a:srgbClr val="DDE5ED"/>
                </a:solidFill>
              </a:rPr>
              <a:t>University of the Incarnate Word</a:t>
            </a:r>
            <a:endParaRPr sz="2100">
              <a:solidFill>
                <a:srgbClr val="DDE5E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d6adb560ff_13_37"/>
          <p:cNvSpPr txBox="1"/>
          <p:nvPr>
            <p:ph type="title"/>
          </p:nvPr>
        </p:nvSpPr>
        <p:spPr>
          <a:xfrm>
            <a:off x="777240" y="841248"/>
            <a:ext cx="8046600" cy="713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rgbClr val="FFFFFF"/>
              </a:buClr>
              <a:buSzPts val="3400"/>
              <a:buFont typeface="Century Gothic"/>
              <a:buNone/>
            </a:pPr>
            <a:r>
              <a:rPr lang="en-US">
                <a:solidFill>
                  <a:srgbClr val="FFFFFF"/>
                </a:solidFill>
              </a:rPr>
              <a:t>Focus Statements</a:t>
            </a:r>
            <a:endParaRPr sz="3400"/>
          </a:p>
        </p:txBody>
      </p:sp>
      <p:sp>
        <p:nvSpPr>
          <p:cNvPr id="238" name="Google Shape;238;g3d6adb560ff_13_37"/>
          <p:cNvSpPr txBox="1"/>
          <p:nvPr>
            <p:ph idx="3" type="body"/>
          </p:nvPr>
        </p:nvSpPr>
        <p:spPr>
          <a:xfrm>
            <a:off x="777250" y="3018877"/>
            <a:ext cx="8046600" cy="1724100"/>
          </a:xfrm>
          <a:prstGeom prst="rect">
            <a:avLst/>
          </a:prstGeom>
          <a:noFill/>
          <a:ln>
            <a:noFill/>
          </a:ln>
        </p:spPr>
        <p:txBody>
          <a:bodyPr anchorCtr="0" anchor="t" bIns="0" lIns="0" spcFirstLastPara="1" rIns="0" wrap="square" tIns="0">
            <a:normAutofit fontScale="25000" lnSpcReduction="20000"/>
          </a:bodyPr>
          <a:lstStyle/>
          <a:p>
            <a:pPr indent="0" lvl="0" marL="0" rtl="0" algn="l">
              <a:lnSpc>
                <a:spcPct val="115000"/>
              </a:lnSpc>
              <a:spcBef>
                <a:spcPts val="0"/>
              </a:spcBef>
              <a:spcAft>
                <a:spcPts val="0"/>
              </a:spcAft>
              <a:buNone/>
            </a:pPr>
            <a:r>
              <a:rPr lang="en-US" sz="8450"/>
              <a:t>Statement 1: EPPs do not have a consistent and effective support structure for mentor teachers.</a:t>
            </a:r>
            <a:endParaRPr sz="8450"/>
          </a:p>
          <a:p>
            <a:pPr indent="0" lvl="0" marL="0" rtl="0" algn="l">
              <a:lnSpc>
                <a:spcPct val="115000"/>
              </a:lnSpc>
              <a:spcBef>
                <a:spcPts val="0"/>
              </a:spcBef>
              <a:spcAft>
                <a:spcPts val="0"/>
              </a:spcAft>
              <a:buNone/>
            </a:pPr>
            <a:r>
              <a:t/>
            </a:r>
            <a:endParaRPr sz="8450"/>
          </a:p>
          <a:p>
            <a:pPr indent="0" lvl="0" marL="0" rtl="0" algn="l">
              <a:lnSpc>
                <a:spcPct val="115000"/>
              </a:lnSpc>
              <a:spcBef>
                <a:spcPts val="0"/>
              </a:spcBef>
              <a:spcAft>
                <a:spcPts val="0"/>
              </a:spcAft>
              <a:buNone/>
            </a:pPr>
            <a:r>
              <a:rPr lang="en-US" sz="8450"/>
              <a:t>Statement 2: There is a lack of consistency in the way mentor teachers support/coach teachers.</a:t>
            </a:r>
            <a:endParaRPr sz="8450"/>
          </a:p>
          <a:p>
            <a:pPr indent="0" lvl="0" marL="457200" rtl="0" algn="l">
              <a:lnSpc>
                <a:spcPct val="90000"/>
              </a:lnSpc>
              <a:spcBef>
                <a:spcPts val="1000"/>
              </a:spcBef>
              <a:spcAft>
                <a:spcPts val="0"/>
              </a:spcAft>
              <a:buNone/>
            </a:pPr>
            <a:r>
              <a:t/>
            </a:r>
            <a:endParaRPr sz="1600">
              <a:solidFill>
                <a:srgbClr val="DDE5ED"/>
              </a:solidFill>
            </a:endParaRPr>
          </a:p>
          <a:p>
            <a:pPr indent="0" lvl="0" marL="0" rtl="0" algn="l">
              <a:lnSpc>
                <a:spcPct val="90000"/>
              </a:lnSpc>
              <a:spcBef>
                <a:spcPts val="1000"/>
              </a:spcBef>
              <a:spcAft>
                <a:spcPts val="0"/>
              </a:spcAft>
              <a:buClr>
                <a:srgbClr val="DDE5ED"/>
              </a:buClr>
              <a:buSzPct val="62500"/>
              <a:buNone/>
            </a:pPr>
            <a:r>
              <a:t/>
            </a:r>
            <a:endParaRPr sz="1600">
              <a:solidFill>
                <a:srgbClr val="DDE5ED"/>
              </a:solidFill>
            </a:endParaRPr>
          </a:p>
        </p:txBody>
      </p:sp>
      <p:pic>
        <p:nvPicPr>
          <p:cNvPr id="239" name="Google Shape;239;g3d6adb560ff_13_37"/>
          <p:cNvPicPr preferRelativeResize="0"/>
          <p:nvPr/>
        </p:nvPicPr>
        <p:blipFill>
          <a:blip r:embed="rId3">
            <a:alphaModFix/>
          </a:blip>
          <a:stretch>
            <a:fillRect/>
          </a:stretch>
        </p:blipFill>
        <p:spPr>
          <a:xfrm>
            <a:off x="4585336" y="544175"/>
            <a:ext cx="4087613" cy="20065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3d6adb560ff_13_11"/>
          <p:cNvSpPr txBox="1"/>
          <p:nvPr>
            <p:ph type="title"/>
          </p:nvPr>
        </p:nvSpPr>
        <p:spPr>
          <a:xfrm>
            <a:off x="777240" y="841248"/>
            <a:ext cx="8046600" cy="713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rgbClr val="FFFFFF"/>
              </a:buClr>
              <a:buSzPts val="3400"/>
              <a:buFont typeface="Century Gothic"/>
              <a:buNone/>
            </a:pPr>
            <a:r>
              <a:rPr b="1" lang="en-US" sz="3400">
                <a:solidFill>
                  <a:srgbClr val="FFFFFF"/>
                </a:solidFill>
              </a:rPr>
              <a:t>[</a:t>
            </a:r>
            <a:r>
              <a:rPr lang="en-US">
                <a:solidFill>
                  <a:srgbClr val="FFFFFF"/>
                </a:solidFill>
              </a:rPr>
              <a:t>Focus Statements]</a:t>
            </a:r>
            <a:endParaRPr sz="3400"/>
          </a:p>
        </p:txBody>
      </p:sp>
      <p:sp>
        <p:nvSpPr>
          <p:cNvPr id="246" name="Google Shape;246;g3d6adb560ff_13_11"/>
          <p:cNvSpPr txBox="1"/>
          <p:nvPr>
            <p:ph idx="3" type="body"/>
          </p:nvPr>
        </p:nvSpPr>
        <p:spPr>
          <a:xfrm>
            <a:off x="777240" y="2331720"/>
            <a:ext cx="8046600" cy="1463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000"/>
              <a:buFont typeface="Arial"/>
              <a:buNone/>
            </a:pPr>
            <a:r>
              <a:t/>
            </a:r>
            <a:endParaRPr sz="1200"/>
          </a:p>
          <a:p>
            <a:pPr indent="-330200" lvl="0" marL="457200" rtl="0" algn="l">
              <a:spcBef>
                <a:spcPts val="0"/>
              </a:spcBef>
              <a:spcAft>
                <a:spcPts val="0"/>
              </a:spcAft>
              <a:buClr>
                <a:schemeClr val="lt1"/>
              </a:buClr>
              <a:buSzPts val="1600"/>
              <a:buAutoNum type="arabicParenR"/>
            </a:pPr>
            <a:r>
              <a:rPr lang="en-US" sz="1600"/>
              <a:t>EPPs do not have a consistent and effective support structure for mentor teachers.</a:t>
            </a:r>
            <a:endParaRPr sz="1600"/>
          </a:p>
          <a:p>
            <a:pPr indent="0" lvl="0" marL="457200" rtl="0" algn="l">
              <a:spcBef>
                <a:spcPts val="0"/>
              </a:spcBef>
              <a:spcAft>
                <a:spcPts val="0"/>
              </a:spcAft>
              <a:buNone/>
            </a:pPr>
            <a:r>
              <a:t/>
            </a:r>
            <a:endParaRPr sz="1600"/>
          </a:p>
          <a:p>
            <a:pPr indent="-330200" lvl="0" marL="457200" rtl="0" algn="l">
              <a:spcBef>
                <a:spcPts val="0"/>
              </a:spcBef>
              <a:spcAft>
                <a:spcPts val="0"/>
              </a:spcAft>
              <a:buClr>
                <a:schemeClr val="lt1"/>
              </a:buClr>
              <a:buSzPts val="1600"/>
              <a:buAutoNum type="arabicParenR"/>
            </a:pPr>
            <a:r>
              <a:rPr lang="en-US" sz="1600"/>
              <a:t>There is a lack of consistency in the way mentor teachers support and coach teachers. </a:t>
            </a:r>
            <a:endParaRPr sz="1600"/>
          </a:p>
        </p:txBody>
      </p:sp>
      <p:pic>
        <p:nvPicPr>
          <p:cNvPr id="247" name="Google Shape;247;g3d6adb560ff_13_1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g3d6b310e8aa_3_2"/>
          <p:cNvSpPr txBox="1"/>
          <p:nvPr>
            <p:ph idx="1" type="body"/>
          </p:nvPr>
        </p:nvSpPr>
        <p:spPr>
          <a:xfrm>
            <a:off x="777240" y="502920"/>
            <a:ext cx="8046600" cy="27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53" name="Google Shape;253;g3d6b310e8aa_3_2"/>
          <p:cNvSpPr txBox="1"/>
          <p:nvPr>
            <p:ph type="title"/>
          </p:nvPr>
        </p:nvSpPr>
        <p:spPr>
          <a:xfrm>
            <a:off x="777240" y="841248"/>
            <a:ext cx="8046600" cy="713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54" name="Google Shape;254;g3d6b310e8aa_3_2"/>
          <p:cNvSpPr txBox="1"/>
          <p:nvPr>
            <p:ph idx="2" type="body"/>
          </p:nvPr>
        </p:nvSpPr>
        <p:spPr>
          <a:xfrm>
            <a:off x="777240" y="1600200"/>
            <a:ext cx="8046600" cy="502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55" name="Google Shape;255;g3d6b310e8aa_3_2"/>
          <p:cNvSpPr txBox="1"/>
          <p:nvPr>
            <p:ph idx="3" type="body"/>
          </p:nvPr>
        </p:nvSpPr>
        <p:spPr>
          <a:xfrm>
            <a:off x="777240" y="2331720"/>
            <a:ext cx="8046600" cy="1463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56" name="Google Shape;256;g3d6b310e8aa_3_2"/>
          <p:cNvPicPr preferRelativeResize="0"/>
          <p:nvPr/>
        </p:nvPicPr>
        <p:blipFill>
          <a:blip r:embed="rId3">
            <a:alphaModFix/>
          </a:blip>
          <a:stretch>
            <a:fillRect/>
          </a:stretch>
        </p:blipFill>
        <p:spPr>
          <a:xfrm>
            <a:off x="0" y="1614"/>
            <a:ext cx="9144001" cy="514027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3d6b310e8aa_3_9"/>
          <p:cNvSpPr txBox="1"/>
          <p:nvPr>
            <p:ph idx="1" type="body"/>
          </p:nvPr>
        </p:nvSpPr>
        <p:spPr>
          <a:xfrm>
            <a:off x="777240" y="502920"/>
            <a:ext cx="8046600" cy="27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62" name="Google Shape;262;g3d6b310e8aa_3_9"/>
          <p:cNvSpPr txBox="1"/>
          <p:nvPr>
            <p:ph type="title"/>
          </p:nvPr>
        </p:nvSpPr>
        <p:spPr>
          <a:xfrm>
            <a:off x="777240" y="841248"/>
            <a:ext cx="8046600" cy="713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63" name="Google Shape;263;g3d6b310e8aa_3_9"/>
          <p:cNvSpPr txBox="1"/>
          <p:nvPr>
            <p:ph idx="2" type="body"/>
          </p:nvPr>
        </p:nvSpPr>
        <p:spPr>
          <a:xfrm>
            <a:off x="777240" y="1600200"/>
            <a:ext cx="8046600" cy="502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64" name="Google Shape;264;g3d6b310e8aa_3_9"/>
          <p:cNvSpPr txBox="1"/>
          <p:nvPr>
            <p:ph idx="3" type="body"/>
          </p:nvPr>
        </p:nvSpPr>
        <p:spPr>
          <a:xfrm>
            <a:off x="777240" y="2331720"/>
            <a:ext cx="8046600" cy="1463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65" name="Google Shape;265;g3d6b310e8aa_3_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d6b310e8aa_3_18"/>
          <p:cNvSpPr txBox="1"/>
          <p:nvPr>
            <p:ph idx="1" type="body"/>
          </p:nvPr>
        </p:nvSpPr>
        <p:spPr>
          <a:xfrm>
            <a:off x="777240" y="502920"/>
            <a:ext cx="8046600" cy="274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71" name="Google Shape;271;g3d6b310e8aa_3_18"/>
          <p:cNvSpPr txBox="1"/>
          <p:nvPr>
            <p:ph type="title"/>
          </p:nvPr>
        </p:nvSpPr>
        <p:spPr>
          <a:xfrm>
            <a:off x="777240" y="841248"/>
            <a:ext cx="8046600" cy="7131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72" name="Google Shape;272;g3d6b310e8aa_3_18"/>
          <p:cNvSpPr txBox="1"/>
          <p:nvPr>
            <p:ph idx="2" type="body"/>
          </p:nvPr>
        </p:nvSpPr>
        <p:spPr>
          <a:xfrm>
            <a:off x="777240" y="1600200"/>
            <a:ext cx="8046600" cy="502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sp>
        <p:nvSpPr>
          <p:cNvPr id="273" name="Google Shape;273;g3d6b310e8aa_3_18"/>
          <p:cNvSpPr txBox="1"/>
          <p:nvPr>
            <p:ph idx="3" type="body"/>
          </p:nvPr>
        </p:nvSpPr>
        <p:spPr>
          <a:xfrm>
            <a:off x="777240" y="2331720"/>
            <a:ext cx="8046600" cy="14631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74" name="Google Shape;274;g3d6b310e8aa_3_1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g3d6adb560ff_11_67" title="Screenshot 2026-04-16 at 11.37.52 AM.png"/>
          <p:cNvPicPr preferRelativeResize="0"/>
          <p:nvPr/>
        </p:nvPicPr>
        <p:blipFill>
          <a:blip r:embed="rId3">
            <a:alphaModFix/>
          </a:blip>
          <a:stretch>
            <a:fillRect/>
          </a:stretch>
        </p:blipFill>
        <p:spPr>
          <a:xfrm>
            <a:off x="-40375" y="858075"/>
            <a:ext cx="9224748" cy="1430475"/>
          </a:xfrm>
          <a:prstGeom prst="rect">
            <a:avLst/>
          </a:prstGeom>
          <a:noFill/>
          <a:ln>
            <a:noFill/>
          </a:ln>
        </p:spPr>
      </p:pic>
      <p:pic>
        <p:nvPicPr>
          <p:cNvPr id="280" name="Google Shape;280;g3d6adb560ff_11_67" title="Screenshot 2026-04-16 at 11.38.35 AM.png"/>
          <p:cNvPicPr preferRelativeResize="0"/>
          <p:nvPr/>
        </p:nvPicPr>
        <p:blipFill>
          <a:blip r:embed="rId4">
            <a:alphaModFix/>
          </a:blip>
          <a:stretch>
            <a:fillRect/>
          </a:stretch>
        </p:blipFill>
        <p:spPr>
          <a:xfrm>
            <a:off x="1736663" y="2558817"/>
            <a:ext cx="5670676" cy="2264558"/>
          </a:xfrm>
          <a:prstGeom prst="rect">
            <a:avLst/>
          </a:prstGeom>
          <a:noFill/>
          <a:ln>
            <a:noFill/>
          </a:ln>
        </p:spPr>
      </p:pic>
      <p:pic>
        <p:nvPicPr>
          <p:cNvPr id="281" name="Google Shape;281;g3d6adb560ff_11_67" title="Screenshot 2026-04-16 at 11.41.41 AM.png"/>
          <p:cNvPicPr preferRelativeResize="0"/>
          <p:nvPr/>
        </p:nvPicPr>
        <p:blipFill>
          <a:blip r:embed="rId5">
            <a:alphaModFix/>
          </a:blip>
          <a:stretch>
            <a:fillRect/>
          </a:stretch>
        </p:blipFill>
        <p:spPr>
          <a:xfrm>
            <a:off x="526075" y="0"/>
            <a:ext cx="8091846" cy="858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g3d6adb560ff_5_195"/>
          <p:cNvGrpSpPr/>
          <p:nvPr/>
        </p:nvGrpSpPr>
        <p:grpSpPr>
          <a:xfrm>
            <a:off x="208319" y="671428"/>
            <a:ext cx="2665276" cy="3142453"/>
            <a:chOff x="-339745" y="28228"/>
            <a:chExt cx="2945707" cy="3473091"/>
          </a:xfrm>
        </p:grpSpPr>
        <p:sp>
          <p:nvSpPr>
            <p:cNvPr id="287" name="Google Shape;287;g3d6adb560ff_5_195"/>
            <p:cNvSpPr txBox="1"/>
            <p:nvPr/>
          </p:nvSpPr>
          <p:spPr>
            <a:xfrm>
              <a:off x="-339738" y="360619"/>
              <a:ext cx="2945700" cy="3140700"/>
            </a:xfrm>
            <a:prstGeom prst="rect">
              <a:avLst/>
            </a:prstGeom>
            <a:solidFill>
              <a:schemeClr val="lt1"/>
            </a:solidFill>
            <a:ln>
              <a:noFill/>
            </a:ln>
          </p:spPr>
          <p:txBody>
            <a:bodyPr anchorCtr="0" anchor="t" bIns="41350" lIns="41350" spcFirstLastPara="1" rIns="41350" wrap="square" tIns="41350">
              <a:spAutoFit/>
            </a:bodyPr>
            <a:lstStyle/>
            <a:p>
              <a:pPr indent="0" lvl="0" marL="0" rtl="0" algn="l">
                <a:lnSpc>
                  <a:spcPct val="115000"/>
                </a:lnSpc>
                <a:spcBef>
                  <a:spcPts val="1088"/>
                </a:spcBef>
                <a:spcAft>
                  <a:spcPts val="1088"/>
                </a:spcAft>
                <a:buSzPts val="979"/>
                <a:buNone/>
              </a:pPr>
              <a:r>
                <a:rPr lang="en-US" sz="1579">
                  <a:solidFill>
                    <a:srgbClr val="303B61"/>
                  </a:solidFill>
                  <a:latin typeface="Asap Condensed"/>
                  <a:ea typeface="Asap Condensed"/>
                  <a:cs typeface="Asap Condensed"/>
                  <a:sym typeface="Asap Condensed"/>
                </a:rPr>
                <a:t>Mentors reported strong confidence in providing emotional support (M = 4.5) but less in helping with student motivation and engagement (M = 3.7; Figure 1). Only one of six felt Rice’s training met their needs. Confidence levels across competencies were strongly interrelated, with many correlations above 0.70 (Figure 2).</a:t>
              </a:r>
              <a:endParaRPr sz="1579">
                <a:solidFill>
                  <a:srgbClr val="303B61"/>
                </a:solidFill>
                <a:latin typeface="Asap Condensed"/>
                <a:ea typeface="Asap Condensed"/>
                <a:cs typeface="Asap Condensed"/>
                <a:sym typeface="Asap Condensed"/>
              </a:endParaRPr>
            </a:p>
          </p:txBody>
        </p:sp>
        <p:sp>
          <p:nvSpPr>
            <p:cNvPr id="288" name="Google Shape;288;g3d6adb560ff_5_195"/>
            <p:cNvSpPr txBox="1"/>
            <p:nvPr/>
          </p:nvSpPr>
          <p:spPr>
            <a:xfrm>
              <a:off x="-339745" y="28228"/>
              <a:ext cx="2696400" cy="300000"/>
            </a:xfrm>
            <a:prstGeom prst="rect">
              <a:avLst/>
            </a:prstGeom>
            <a:solidFill>
              <a:schemeClr val="lt2"/>
            </a:solid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None/>
              </a:pPr>
              <a:r>
                <a:rPr b="1" i="0" lang="en-US" sz="2205" u="none" cap="none" strike="noStrike">
                  <a:solidFill>
                    <a:srgbClr val="00205B"/>
                  </a:solidFill>
                  <a:latin typeface="Asap Condensed"/>
                  <a:ea typeface="Asap Condensed"/>
                  <a:cs typeface="Asap Condensed"/>
                  <a:sym typeface="Asap Condensed"/>
                </a:rPr>
                <a:t> FINDINGS</a:t>
              </a:r>
              <a:endParaRPr sz="2205"/>
            </a:p>
          </p:txBody>
        </p:sp>
      </p:grpSp>
      <p:grpSp>
        <p:nvGrpSpPr>
          <p:cNvPr id="289" name="Google Shape;289;g3d6adb560ff_5_195"/>
          <p:cNvGrpSpPr/>
          <p:nvPr/>
        </p:nvGrpSpPr>
        <p:grpSpPr>
          <a:xfrm>
            <a:off x="2970062" y="279525"/>
            <a:ext cx="5934391" cy="2675448"/>
            <a:chOff x="4162375" y="-524550"/>
            <a:chExt cx="6305802" cy="3072050"/>
          </a:xfrm>
        </p:grpSpPr>
        <p:sp>
          <p:nvSpPr>
            <p:cNvPr id="290" name="Google Shape;290;g3d6adb560ff_5_195"/>
            <p:cNvSpPr/>
            <p:nvPr/>
          </p:nvSpPr>
          <p:spPr>
            <a:xfrm>
              <a:off x="4162375" y="439700"/>
              <a:ext cx="6171000" cy="2107800"/>
            </a:xfrm>
            <a:prstGeom prst="rect">
              <a:avLst/>
            </a:prstGeom>
            <a:solidFill>
              <a:schemeClr val="lt1"/>
            </a:solidFill>
            <a:ln>
              <a:noFill/>
            </a:ln>
          </p:spPr>
          <p:txBody>
            <a:bodyPr anchorCtr="0" anchor="ctr" bIns="79625" lIns="79625" spcFirstLastPara="1" rIns="79625" wrap="square" tIns="79625">
              <a:noAutofit/>
            </a:bodyPr>
            <a:lstStyle/>
            <a:p>
              <a:pPr indent="0" lvl="0" marL="0" rtl="0" algn="ctr">
                <a:spcBef>
                  <a:spcPts val="0"/>
                </a:spcBef>
                <a:spcAft>
                  <a:spcPts val="0"/>
                </a:spcAft>
                <a:buNone/>
              </a:pPr>
              <a:r>
                <a:t/>
              </a:r>
              <a:endParaRPr sz="1277"/>
            </a:p>
          </p:txBody>
        </p:sp>
        <p:sp>
          <p:nvSpPr>
            <p:cNvPr id="291" name="Google Shape;291;g3d6adb560ff_5_195"/>
            <p:cNvSpPr txBox="1"/>
            <p:nvPr/>
          </p:nvSpPr>
          <p:spPr>
            <a:xfrm>
              <a:off x="4297177" y="-524550"/>
              <a:ext cx="6171000" cy="419100"/>
            </a:xfrm>
            <a:prstGeom prst="rect">
              <a:avLst/>
            </a:prstGeom>
            <a:solidFill>
              <a:schemeClr val="lt2"/>
            </a:solid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None/>
              </a:pPr>
              <a:r>
                <a:rPr b="1" i="0" lang="en-US" sz="2355" u="none" cap="none" strike="noStrike">
                  <a:solidFill>
                    <a:srgbClr val="00205B"/>
                  </a:solidFill>
                  <a:latin typeface="Asap Condensed"/>
                  <a:ea typeface="Asap Condensed"/>
                  <a:cs typeface="Asap Condensed"/>
                  <a:sym typeface="Asap Condensed"/>
                </a:rPr>
                <a:t>  IMPLICATIONS</a:t>
              </a:r>
              <a:endParaRPr sz="2355"/>
            </a:p>
          </p:txBody>
        </p:sp>
        <p:sp>
          <p:nvSpPr>
            <p:cNvPr id="292" name="Google Shape;292;g3d6adb560ff_5_195"/>
            <p:cNvSpPr txBox="1"/>
            <p:nvPr/>
          </p:nvSpPr>
          <p:spPr>
            <a:xfrm>
              <a:off x="4890924" y="-28990"/>
              <a:ext cx="5373000" cy="24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259" u="none" cap="none" strike="noStrike">
                  <a:solidFill>
                    <a:srgbClr val="00205B"/>
                  </a:solidFill>
                  <a:latin typeface="Asap Condensed"/>
                  <a:ea typeface="Asap Condensed"/>
                  <a:cs typeface="Asap Condensed"/>
                  <a:sym typeface="Asap Condensed"/>
                </a:rPr>
                <a:t>Mentor skills are interconnected</a:t>
              </a:r>
              <a:r>
                <a:rPr b="0" i="0" lang="en-US" sz="1259" u="none" cap="none" strike="noStrike">
                  <a:solidFill>
                    <a:srgbClr val="00205B"/>
                  </a:solidFill>
                  <a:latin typeface="Asap Condensed"/>
                  <a:ea typeface="Asap Condensed"/>
                  <a:cs typeface="Asap Condensed"/>
                  <a:sym typeface="Asap Condensed"/>
                </a:rPr>
                <a:t> High correlations between engagement, strategies, expectations, and behavior suggest training in one area can boost others. </a:t>
              </a:r>
              <a:r>
                <a:rPr b="1" i="0" lang="en-US" sz="1259" u="none" cap="none" strike="noStrike">
                  <a:solidFill>
                    <a:srgbClr val="0A509E"/>
                  </a:solidFill>
                  <a:latin typeface="Asap Condensed"/>
                  <a:ea typeface="Asap Condensed"/>
                  <a:cs typeface="Asap Condensed"/>
                  <a:sym typeface="Asap Condensed"/>
                </a:rPr>
                <a:t>Targeted training = broader confidence gains</a:t>
              </a:r>
              <a:endParaRPr sz="1259"/>
            </a:p>
            <a:p>
              <a:pPr indent="0" lvl="0" marL="0" marR="0" rtl="0" algn="l">
                <a:lnSpc>
                  <a:spcPct val="100000"/>
                </a:lnSpc>
                <a:spcBef>
                  <a:spcPts val="0"/>
                </a:spcBef>
                <a:spcAft>
                  <a:spcPts val="0"/>
                </a:spcAft>
                <a:buNone/>
              </a:pPr>
              <a:r>
                <a:rPr b="1" i="0" lang="en-US" sz="1259" u="none" cap="none" strike="noStrike">
                  <a:solidFill>
                    <a:srgbClr val="00205B"/>
                  </a:solidFill>
                  <a:latin typeface="Asap Condensed"/>
                  <a:ea typeface="Asap Condensed"/>
                  <a:cs typeface="Asap Condensed"/>
                  <a:sym typeface="Asap Condensed"/>
                </a:rPr>
                <a:t> </a:t>
              </a:r>
              <a:endParaRPr sz="1259"/>
            </a:p>
            <a:p>
              <a:pPr indent="0" lvl="0" marL="0" marR="0" rtl="0" algn="l">
                <a:lnSpc>
                  <a:spcPct val="100000"/>
                </a:lnSpc>
                <a:spcBef>
                  <a:spcPts val="0"/>
                </a:spcBef>
                <a:spcAft>
                  <a:spcPts val="0"/>
                </a:spcAft>
                <a:buNone/>
              </a:pPr>
              <a:r>
                <a:rPr b="1" i="0" lang="en-US" sz="1259" u="none" cap="none" strike="noStrike">
                  <a:solidFill>
                    <a:srgbClr val="00205B"/>
                  </a:solidFill>
                  <a:latin typeface="Asap Condensed"/>
                  <a:ea typeface="Asap Condensed"/>
                  <a:cs typeface="Asap Condensed"/>
                  <a:sym typeface="Asap Condensed"/>
                </a:rPr>
                <a:t>Preparedness is weakly connected</a:t>
              </a:r>
              <a:r>
                <a:rPr b="0" i="0" lang="en-US" sz="1259" u="none" cap="none" strike="noStrike">
                  <a:solidFill>
                    <a:srgbClr val="00205B"/>
                  </a:solidFill>
                  <a:latin typeface="Asap Condensed"/>
                  <a:ea typeface="Asap Condensed"/>
                  <a:cs typeface="Asap Condensed"/>
                  <a:sym typeface="Asap Condensed"/>
                </a:rPr>
                <a:t> Mentors’ sense of preparedness (influenced by Rice training) shows little correlation with other skills. </a:t>
              </a:r>
              <a:r>
                <a:rPr b="1" i="0" lang="en-US" sz="1259" u="none" cap="none" strike="noStrike">
                  <a:solidFill>
                    <a:srgbClr val="0A509E"/>
                  </a:solidFill>
                  <a:latin typeface="Asap Condensed"/>
                  <a:ea typeface="Asap Condensed"/>
                  <a:cs typeface="Asap Condensed"/>
                  <a:sym typeface="Asap Condensed"/>
                </a:rPr>
                <a:t>Current training may not align with mentor priorities or needs</a:t>
              </a:r>
              <a:endParaRPr sz="1259"/>
            </a:p>
            <a:p>
              <a:pPr indent="0" lvl="0" marL="0" marR="0" rtl="0" algn="l">
                <a:lnSpc>
                  <a:spcPct val="100000"/>
                </a:lnSpc>
                <a:spcBef>
                  <a:spcPts val="0"/>
                </a:spcBef>
                <a:spcAft>
                  <a:spcPts val="0"/>
                </a:spcAft>
                <a:buNone/>
              </a:pPr>
              <a:r>
                <a:t/>
              </a:r>
              <a:endParaRPr b="1" i="0" sz="1259" u="none" cap="none" strike="noStrike">
                <a:solidFill>
                  <a:srgbClr val="0A509E"/>
                </a:solidFill>
                <a:latin typeface="Asap Condensed"/>
                <a:ea typeface="Asap Condensed"/>
                <a:cs typeface="Asap Condensed"/>
                <a:sym typeface="Asap Condensed"/>
              </a:endParaRPr>
            </a:p>
            <a:p>
              <a:pPr indent="0" lvl="0" marL="0" marR="0" rtl="0" algn="l">
                <a:lnSpc>
                  <a:spcPct val="100000"/>
                </a:lnSpc>
                <a:spcBef>
                  <a:spcPts val="0"/>
                </a:spcBef>
                <a:spcAft>
                  <a:spcPts val="0"/>
                </a:spcAft>
                <a:buNone/>
              </a:pPr>
              <a:r>
                <a:rPr b="1" i="0" lang="en-US" sz="1259" u="none" cap="none" strike="noStrike">
                  <a:solidFill>
                    <a:srgbClr val="00205B"/>
                  </a:solidFill>
                  <a:latin typeface="Asap Condensed"/>
                  <a:ea typeface="Asap Condensed"/>
                  <a:cs typeface="Asap Condensed"/>
                  <a:sym typeface="Asap Condensed"/>
                </a:rPr>
                <a:t>Support &amp; Initiative need attention</a:t>
              </a:r>
              <a:r>
                <a:rPr b="0" i="0" lang="en-US" sz="1259" u="none" cap="none" strike="noStrike">
                  <a:solidFill>
                    <a:srgbClr val="00205B"/>
                  </a:solidFill>
                  <a:latin typeface="Asap Condensed"/>
                  <a:ea typeface="Asap Condensed"/>
                  <a:cs typeface="Asap Condensed"/>
                  <a:sym typeface="Asap Condensed"/>
                </a:rPr>
                <a:t> These skills showed lower average ratings and weaker ties to other competencies. </a:t>
              </a:r>
              <a:r>
                <a:rPr b="1" i="0" lang="en-US" sz="1259" u="none" cap="none" strike="noStrike">
                  <a:solidFill>
                    <a:srgbClr val="0A509E"/>
                  </a:solidFill>
                  <a:latin typeface="Asap Condensed"/>
                  <a:ea typeface="Asap Condensed"/>
                  <a:cs typeface="Asap Condensed"/>
                  <a:sym typeface="Asap Condensed"/>
                </a:rPr>
                <a:t>These areas may lack clear guidance or structure in training</a:t>
              </a:r>
              <a:endParaRPr sz="1259"/>
            </a:p>
          </p:txBody>
        </p:sp>
        <p:grpSp>
          <p:nvGrpSpPr>
            <p:cNvPr id="293" name="Google Shape;293;g3d6adb560ff_5_195"/>
            <p:cNvGrpSpPr/>
            <p:nvPr/>
          </p:nvGrpSpPr>
          <p:grpSpPr>
            <a:xfrm>
              <a:off x="4458976" y="54526"/>
              <a:ext cx="344602" cy="2064086"/>
              <a:chOff x="6176801" y="-481562"/>
              <a:chExt cx="344602" cy="2064086"/>
            </a:xfrm>
          </p:grpSpPr>
          <p:sp>
            <p:nvSpPr>
              <p:cNvPr id="294" name="Google Shape;294;g3d6adb560ff_5_195"/>
              <p:cNvSpPr/>
              <p:nvPr/>
            </p:nvSpPr>
            <p:spPr>
              <a:xfrm>
                <a:off x="6176801" y="-481562"/>
                <a:ext cx="344602" cy="315885"/>
              </a:xfrm>
              <a:custGeom>
                <a:rect b="b" l="l" r="r" t="t"/>
                <a:pathLst>
                  <a:path extrusionOk="0" h="459469" w="459469">
                    <a:moveTo>
                      <a:pt x="0" y="0"/>
                    </a:moveTo>
                    <a:lnTo>
                      <a:pt x="459468" y="0"/>
                    </a:lnTo>
                    <a:lnTo>
                      <a:pt x="459468" y="459469"/>
                    </a:lnTo>
                    <a:lnTo>
                      <a:pt x="0" y="459469"/>
                    </a:lnTo>
                    <a:lnTo>
                      <a:pt x="0" y="0"/>
                    </a:lnTo>
                    <a:close/>
                  </a:path>
                </a:pathLst>
              </a:custGeom>
              <a:blipFill rotWithShape="1">
                <a:blip r:embed="rId3">
                  <a:alphaModFix/>
                </a:blip>
                <a:stretch>
                  <a:fillRect b="0" l="0" r="0" t="0"/>
                </a:stretch>
              </a:blipFill>
              <a:ln>
                <a:noFill/>
              </a:ln>
            </p:spPr>
          </p:sp>
          <p:sp>
            <p:nvSpPr>
              <p:cNvPr id="295" name="Google Shape;295;g3d6adb560ff_5_195"/>
              <p:cNvSpPr/>
              <p:nvPr/>
            </p:nvSpPr>
            <p:spPr>
              <a:xfrm>
                <a:off x="6176801" y="347444"/>
                <a:ext cx="344602" cy="297327"/>
              </a:xfrm>
              <a:custGeom>
                <a:rect b="b" l="l" r="r" t="t"/>
                <a:pathLst>
                  <a:path extrusionOk="0" h="432475" w="459469">
                    <a:moveTo>
                      <a:pt x="0" y="0"/>
                    </a:moveTo>
                    <a:lnTo>
                      <a:pt x="459468" y="0"/>
                    </a:lnTo>
                    <a:lnTo>
                      <a:pt x="459468" y="432474"/>
                    </a:lnTo>
                    <a:lnTo>
                      <a:pt x="0" y="432474"/>
                    </a:lnTo>
                    <a:lnTo>
                      <a:pt x="0" y="0"/>
                    </a:lnTo>
                    <a:close/>
                  </a:path>
                </a:pathLst>
              </a:custGeom>
              <a:blipFill rotWithShape="1">
                <a:blip r:embed="rId4">
                  <a:alphaModFix/>
                </a:blip>
                <a:stretch>
                  <a:fillRect b="0" l="0" r="0" t="0"/>
                </a:stretch>
              </a:blipFill>
              <a:ln>
                <a:noFill/>
              </a:ln>
            </p:spPr>
          </p:sp>
          <p:sp>
            <p:nvSpPr>
              <p:cNvPr id="296" name="Google Shape;296;g3d6adb560ff_5_195"/>
              <p:cNvSpPr/>
              <p:nvPr/>
            </p:nvSpPr>
            <p:spPr>
              <a:xfrm>
                <a:off x="6176801" y="1261422"/>
                <a:ext cx="344602" cy="321102"/>
              </a:xfrm>
              <a:custGeom>
                <a:rect b="b" l="l" r="r" t="t"/>
                <a:pathLst>
                  <a:path extrusionOk="0" h="467058" w="459469">
                    <a:moveTo>
                      <a:pt x="0" y="0"/>
                    </a:moveTo>
                    <a:lnTo>
                      <a:pt x="459468" y="0"/>
                    </a:lnTo>
                    <a:lnTo>
                      <a:pt x="459468" y="467059"/>
                    </a:lnTo>
                    <a:lnTo>
                      <a:pt x="0" y="467059"/>
                    </a:lnTo>
                    <a:lnTo>
                      <a:pt x="0" y="0"/>
                    </a:lnTo>
                    <a:close/>
                  </a:path>
                </a:pathLst>
              </a:custGeom>
              <a:blipFill rotWithShape="1">
                <a:blip r:embed="rId5">
                  <a:alphaModFix/>
                </a:blip>
                <a:stretch>
                  <a:fillRect b="0" l="0" r="0" t="0"/>
                </a:stretch>
              </a:blipFill>
              <a:ln>
                <a:noFill/>
              </a:ln>
            </p:spPr>
          </p:sp>
        </p:grpSp>
      </p:grpSp>
      <p:grpSp>
        <p:nvGrpSpPr>
          <p:cNvPr id="297" name="Google Shape;297;g3d6adb560ff_5_195"/>
          <p:cNvGrpSpPr/>
          <p:nvPr/>
        </p:nvGrpSpPr>
        <p:grpSpPr>
          <a:xfrm>
            <a:off x="3420712" y="3065411"/>
            <a:ext cx="5033068" cy="1899185"/>
            <a:chOff x="3395950" y="2820276"/>
            <a:chExt cx="6171000" cy="2328574"/>
          </a:xfrm>
        </p:grpSpPr>
        <p:sp>
          <p:nvSpPr>
            <p:cNvPr id="298" name="Google Shape;298;g3d6adb560ff_5_195"/>
            <p:cNvSpPr/>
            <p:nvPr/>
          </p:nvSpPr>
          <p:spPr>
            <a:xfrm>
              <a:off x="3395950" y="3230050"/>
              <a:ext cx="6171000" cy="1918800"/>
            </a:xfrm>
            <a:prstGeom prst="rect">
              <a:avLst/>
            </a:prstGeom>
            <a:solidFill>
              <a:schemeClr val="lt1"/>
            </a:solidFill>
            <a:ln>
              <a:noFill/>
            </a:ln>
          </p:spPr>
          <p:txBody>
            <a:bodyPr anchorCtr="0" anchor="ctr" bIns="74575" lIns="74575" spcFirstLastPara="1" rIns="74575" wrap="square" tIns="74575">
              <a:noAutofit/>
            </a:bodyPr>
            <a:lstStyle/>
            <a:p>
              <a:pPr indent="0" lvl="0" marL="0" rtl="0" algn="ctr">
                <a:spcBef>
                  <a:spcPts val="0"/>
                </a:spcBef>
                <a:spcAft>
                  <a:spcPts val="0"/>
                </a:spcAft>
                <a:buNone/>
              </a:pPr>
              <a:r>
                <a:t/>
              </a:r>
              <a:endParaRPr sz="1196"/>
            </a:p>
          </p:txBody>
        </p:sp>
        <p:grpSp>
          <p:nvGrpSpPr>
            <p:cNvPr id="299" name="Google Shape;299;g3d6adb560ff_5_195"/>
            <p:cNvGrpSpPr/>
            <p:nvPr/>
          </p:nvGrpSpPr>
          <p:grpSpPr>
            <a:xfrm>
              <a:off x="3521509" y="3352506"/>
              <a:ext cx="5927246" cy="1669868"/>
              <a:chOff x="3521509" y="3326078"/>
              <a:chExt cx="5927246" cy="1669868"/>
            </a:xfrm>
          </p:grpSpPr>
          <p:grpSp>
            <p:nvGrpSpPr>
              <p:cNvPr id="300" name="Google Shape;300;g3d6adb560ff_5_195"/>
              <p:cNvGrpSpPr/>
              <p:nvPr/>
            </p:nvGrpSpPr>
            <p:grpSpPr>
              <a:xfrm>
                <a:off x="3526565" y="3326078"/>
                <a:ext cx="5922191" cy="1669868"/>
                <a:chOff x="0" y="0"/>
                <a:chExt cx="5603890" cy="1561500"/>
              </a:xfrm>
            </p:grpSpPr>
            <p:sp>
              <p:nvSpPr>
                <p:cNvPr id="301" name="Google Shape;301;g3d6adb560ff_5_195"/>
                <p:cNvSpPr/>
                <p:nvPr/>
              </p:nvSpPr>
              <p:spPr>
                <a:xfrm>
                  <a:off x="0" y="0"/>
                  <a:ext cx="1783200" cy="1561500"/>
                </a:xfrm>
                <a:prstGeom prst="rect">
                  <a:avLst/>
                </a:prstGeom>
                <a:solidFill>
                  <a:srgbClr val="9FDDF9"/>
                </a:solidFill>
                <a:ln>
                  <a:noFill/>
                </a:ln>
              </p:spPr>
              <p:txBody>
                <a:bodyPr anchorCtr="0" anchor="ctr" bIns="95250" lIns="95250" spcFirstLastPara="1" rIns="95250" wrap="square" tIns="95250">
                  <a:noAutofit/>
                </a:bodyPr>
                <a:lstStyle/>
                <a:p>
                  <a:pPr indent="0" lvl="0" marL="0" rtl="0" algn="l">
                    <a:spcBef>
                      <a:spcPts val="0"/>
                    </a:spcBef>
                    <a:spcAft>
                      <a:spcPts val="0"/>
                    </a:spcAft>
                    <a:buNone/>
                  </a:pPr>
                  <a:r>
                    <a:t/>
                  </a:r>
                  <a:endParaRPr/>
                </a:p>
              </p:txBody>
            </p:sp>
            <p:sp>
              <p:nvSpPr>
                <p:cNvPr id="302" name="Google Shape;302;g3d6adb560ff_5_195"/>
                <p:cNvSpPr/>
                <p:nvPr/>
              </p:nvSpPr>
              <p:spPr>
                <a:xfrm>
                  <a:off x="1910345" y="0"/>
                  <a:ext cx="1783200" cy="1561500"/>
                </a:xfrm>
                <a:prstGeom prst="rect">
                  <a:avLst/>
                </a:prstGeom>
                <a:solidFill>
                  <a:srgbClr val="9FDDF9"/>
                </a:solidFill>
                <a:ln>
                  <a:noFill/>
                </a:ln>
              </p:spPr>
              <p:txBody>
                <a:bodyPr anchorCtr="0" anchor="ctr" bIns="95250" lIns="95250" spcFirstLastPara="1" rIns="95250" wrap="square" tIns="95250">
                  <a:noAutofit/>
                </a:bodyPr>
                <a:lstStyle/>
                <a:p>
                  <a:pPr indent="0" lvl="0" marL="0" rtl="0" algn="l">
                    <a:spcBef>
                      <a:spcPts val="0"/>
                    </a:spcBef>
                    <a:spcAft>
                      <a:spcPts val="0"/>
                    </a:spcAft>
                    <a:buNone/>
                  </a:pPr>
                  <a:r>
                    <a:t/>
                  </a:r>
                  <a:endParaRPr/>
                </a:p>
              </p:txBody>
            </p:sp>
            <p:sp>
              <p:nvSpPr>
                <p:cNvPr id="303" name="Google Shape;303;g3d6adb560ff_5_195"/>
                <p:cNvSpPr/>
                <p:nvPr/>
              </p:nvSpPr>
              <p:spPr>
                <a:xfrm>
                  <a:off x="3820690" y="0"/>
                  <a:ext cx="1783200" cy="1561500"/>
                </a:xfrm>
                <a:prstGeom prst="rect">
                  <a:avLst/>
                </a:prstGeom>
                <a:solidFill>
                  <a:srgbClr val="9FDDF9"/>
                </a:solidFill>
                <a:ln>
                  <a:noFill/>
                </a:ln>
              </p:spPr>
              <p:txBody>
                <a:bodyPr anchorCtr="0" anchor="ctr" bIns="95250" lIns="95250" spcFirstLastPara="1" rIns="95250" wrap="square" tIns="95250">
                  <a:noAutofit/>
                </a:bodyPr>
                <a:lstStyle/>
                <a:p>
                  <a:pPr indent="0" lvl="0" marL="0" rtl="0" algn="l">
                    <a:spcBef>
                      <a:spcPts val="0"/>
                    </a:spcBef>
                    <a:spcAft>
                      <a:spcPts val="0"/>
                    </a:spcAft>
                    <a:buNone/>
                  </a:pPr>
                  <a:r>
                    <a:t/>
                  </a:r>
                  <a:endParaRPr/>
                </a:p>
              </p:txBody>
            </p:sp>
          </p:grpSp>
          <p:sp>
            <p:nvSpPr>
              <p:cNvPr id="304" name="Google Shape;304;g3d6adb560ff_5_195"/>
              <p:cNvSpPr txBox="1"/>
              <p:nvPr/>
            </p:nvSpPr>
            <p:spPr>
              <a:xfrm>
                <a:off x="3583490" y="3716075"/>
                <a:ext cx="1764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88" u="none" cap="none" strike="noStrike">
                    <a:solidFill>
                      <a:srgbClr val="00205B"/>
                    </a:solidFill>
                    <a:latin typeface="Asap Condensed"/>
                    <a:ea typeface="Asap Condensed"/>
                    <a:cs typeface="Asap Condensed"/>
                    <a:sym typeface="Asap Condensed"/>
                  </a:rPr>
                  <a:t>Increase cadence </a:t>
                </a:r>
                <a:r>
                  <a:rPr b="0" i="0" lang="en-US" sz="1088" u="none" cap="none" strike="noStrike">
                    <a:solidFill>
                      <a:srgbClr val="00205B"/>
                    </a:solidFill>
                    <a:latin typeface="Asap Condensed"/>
                    <a:ea typeface="Asap Condensed"/>
                    <a:cs typeface="Asap Condensed"/>
                    <a:sym typeface="Asap Condensed"/>
                  </a:rPr>
                  <a:t>of meet-and-greets  and newsletters</a:t>
                </a:r>
                <a:endParaRPr b="0" i="0" sz="1088" u="none" cap="none" strike="noStrike">
                  <a:solidFill>
                    <a:srgbClr val="00205B"/>
                  </a:solidFill>
                  <a:latin typeface="Asap Condensed"/>
                  <a:ea typeface="Asap Condensed"/>
                  <a:cs typeface="Asap Condensed"/>
                  <a:sym typeface="Asap Condensed"/>
                </a:endParaRPr>
              </a:p>
              <a:p>
                <a:pPr indent="0" lvl="0" marL="0" marR="0" rtl="0" algn="l">
                  <a:lnSpc>
                    <a:spcPct val="100000"/>
                  </a:lnSpc>
                  <a:spcBef>
                    <a:spcPts val="0"/>
                  </a:spcBef>
                  <a:spcAft>
                    <a:spcPts val="0"/>
                  </a:spcAft>
                  <a:buNone/>
                </a:pPr>
                <a:r>
                  <a:rPr b="0" i="0" lang="en-US" sz="1088" u="none" cap="none" strike="noStrike">
                    <a:solidFill>
                      <a:srgbClr val="00205B"/>
                    </a:solidFill>
                    <a:latin typeface="Asap Condensed"/>
                    <a:ea typeface="Asap Condensed"/>
                    <a:cs typeface="Asap Condensed"/>
                    <a:sym typeface="Asap Condensed"/>
                  </a:rPr>
                  <a:t>Schedule </a:t>
                </a:r>
                <a:r>
                  <a:rPr b="1" i="0" lang="en-US" sz="1088" u="none" cap="none" strike="noStrike">
                    <a:solidFill>
                      <a:srgbClr val="00205B"/>
                    </a:solidFill>
                    <a:latin typeface="Asap Condensed"/>
                    <a:ea typeface="Asap Condensed"/>
                    <a:cs typeface="Asap Condensed"/>
                    <a:sym typeface="Asap Condensed"/>
                  </a:rPr>
                  <a:t>regular check-ins</a:t>
                </a:r>
                <a:r>
                  <a:rPr b="0" i="0" lang="en-US" sz="1088" u="none" cap="none" strike="noStrike">
                    <a:solidFill>
                      <a:srgbClr val="00205B"/>
                    </a:solidFill>
                    <a:latin typeface="Asap Condensed"/>
                    <a:ea typeface="Asap Condensed"/>
                    <a:cs typeface="Asap Condensed"/>
                    <a:sym typeface="Asap Condensed"/>
                  </a:rPr>
                  <a:t> between the entire candidate support team</a:t>
                </a:r>
                <a:endParaRPr sz="1088"/>
              </a:p>
            </p:txBody>
          </p:sp>
          <p:sp>
            <p:nvSpPr>
              <p:cNvPr id="305" name="Google Shape;305;g3d6adb560ff_5_195"/>
              <p:cNvSpPr txBox="1"/>
              <p:nvPr/>
            </p:nvSpPr>
            <p:spPr>
              <a:xfrm>
                <a:off x="7627532" y="3710770"/>
                <a:ext cx="17643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88" u="none" cap="none" strike="noStrike">
                    <a:solidFill>
                      <a:srgbClr val="00205B"/>
                    </a:solidFill>
                    <a:latin typeface="Asap Condensed"/>
                    <a:ea typeface="Asap Condensed"/>
                    <a:cs typeface="Asap Condensed"/>
                    <a:sym typeface="Asap Condensed"/>
                  </a:rPr>
                  <a:t>Clarify roles</a:t>
                </a:r>
                <a:r>
                  <a:rPr b="0" i="0" lang="en-US" sz="1088" u="none" cap="none" strike="noStrike">
                    <a:solidFill>
                      <a:srgbClr val="00205B"/>
                    </a:solidFill>
                    <a:latin typeface="Asap Condensed"/>
                    <a:ea typeface="Asap Condensed"/>
                    <a:cs typeface="Asap Condensed"/>
                    <a:sym typeface="Asap Condensed"/>
                  </a:rPr>
                  <a:t> early and often, focusing on </a:t>
                </a:r>
                <a:r>
                  <a:rPr b="1" i="0" lang="en-US" sz="1088" u="none" cap="none" strike="noStrike">
                    <a:solidFill>
                      <a:srgbClr val="00205B"/>
                    </a:solidFill>
                    <a:latin typeface="Asap Condensed"/>
                    <a:ea typeface="Asap Condensed"/>
                    <a:cs typeface="Asap Condensed"/>
                    <a:sym typeface="Asap Condensed"/>
                  </a:rPr>
                  <a:t>survey findings</a:t>
                </a:r>
                <a:r>
                  <a:rPr b="0" i="0" lang="en-US" sz="1088" u="none" cap="none" strike="noStrike">
                    <a:solidFill>
                      <a:srgbClr val="00205B"/>
                    </a:solidFill>
                    <a:latin typeface="Asap Condensed"/>
                    <a:ea typeface="Asap Condensed"/>
                    <a:cs typeface="Asap Condensed"/>
                    <a:sym typeface="Asap Condensed"/>
                  </a:rPr>
                  <a:t> </a:t>
                </a:r>
                <a:endParaRPr sz="1088"/>
              </a:p>
              <a:p>
                <a:pPr indent="0" lvl="0" marL="0" marR="0" rtl="0" algn="l">
                  <a:lnSpc>
                    <a:spcPct val="100000"/>
                  </a:lnSpc>
                  <a:spcBef>
                    <a:spcPts val="0"/>
                  </a:spcBef>
                  <a:spcAft>
                    <a:spcPts val="0"/>
                  </a:spcAft>
                  <a:buNone/>
                </a:pPr>
                <a:r>
                  <a:t/>
                </a:r>
                <a:endParaRPr b="0" i="0" sz="1088" u="none" cap="none" strike="noStrike">
                  <a:solidFill>
                    <a:srgbClr val="00205B"/>
                  </a:solidFill>
                  <a:latin typeface="Asap Condensed"/>
                  <a:ea typeface="Asap Condensed"/>
                  <a:cs typeface="Asap Condensed"/>
                  <a:sym typeface="Asap Condensed"/>
                </a:endParaRPr>
              </a:p>
              <a:p>
                <a:pPr indent="0" lvl="0" marL="0" marR="0" rtl="0" algn="l">
                  <a:lnSpc>
                    <a:spcPct val="100000"/>
                  </a:lnSpc>
                  <a:spcBef>
                    <a:spcPts val="0"/>
                  </a:spcBef>
                  <a:spcAft>
                    <a:spcPts val="0"/>
                  </a:spcAft>
                  <a:buNone/>
                </a:pPr>
                <a:r>
                  <a:rPr b="1" i="0" lang="en-US" sz="1088" u="none" cap="none" strike="noStrike">
                    <a:solidFill>
                      <a:srgbClr val="00205B"/>
                    </a:solidFill>
                    <a:latin typeface="Asap Condensed"/>
                    <a:ea typeface="Asap Condensed"/>
                    <a:cs typeface="Asap Condensed"/>
                    <a:sym typeface="Asap Condensed"/>
                  </a:rPr>
                  <a:t>Refocus training</a:t>
                </a:r>
                <a:r>
                  <a:rPr b="0" i="0" lang="en-US" sz="1088" u="none" cap="none" strike="noStrike">
                    <a:solidFill>
                      <a:srgbClr val="00205B"/>
                    </a:solidFill>
                    <a:latin typeface="Asap Condensed"/>
                    <a:ea typeface="Asap Condensed"/>
                    <a:cs typeface="Asap Condensed"/>
                    <a:sym typeface="Asap Condensed"/>
                  </a:rPr>
                  <a:t> on role clarity as highlighted by the survey  </a:t>
                </a:r>
                <a:endParaRPr sz="1088"/>
              </a:p>
            </p:txBody>
          </p:sp>
          <p:sp>
            <p:nvSpPr>
              <p:cNvPr id="306" name="Google Shape;306;g3d6adb560ff_5_195"/>
              <p:cNvSpPr txBox="1"/>
              <p:nvPr/>
            </p:nvSpPr>
            <p:spPr>
              <a:xfrm>
                <a:off x="5599558" y="3729731"/>
                <a:ext cx="1776000" cy="102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88" u="none" cap="none" strike="noStrike">
                    <a:solidFill>
                      <a:srgbClr val="00205B"/>
                    </a:solidFill>
                    <a:latin typeface="Asap Condensed"/>
                    <a:ea typeface="Asap Condensed"/>
                    <a:cs typeface="Asap Condensed"/>
                    <a:sym typeface="Asap Condensed"/>
                  </a:rPr>
                  <a:t>Develop</a:t>
                </a:r>
                <a:r>
                  <a:rPr b="0" i="0" lang="en-US" sz="1088" u="none" cap="none" strike="noStrike">
                    <a:solidFill>
                      <a:srgbClr val="00205B"/>
                    </a:solidFill>
                    <a:latin typeface="Asap Condensed"/>
                    <a:ea typeface="Asap Condensed"/>
                    <a:cs typeface="Asap Condensed"/>
                    <a:sym typeface="Asap Condensed"/>
                  </a:rPr>
                  <a:t> concise materials based on </a:t>
                </a:r>
                <a:r>
                  <a:rPr b="1" i="0" lang="en-US" sz="1088" u="none" cap="none" strike="noStrike">
                    <a:solidFill>
                      <a:srgbClr val="00205B"/>
                    </a:solidFill>
                    <a:latin typeface="Asap Condensed"/>
                    <a:ea typeface="Asap Condensed"/>
                    <a:cs typeface="Asap Condensed"/>
                    <a:sym typeface="Asap Condensed"/>
                  </a:rPr>
                  <a:t>competency survey results </a:t>
                </a:r>
                <a:endParaRPr sz="1088"/>
              </a:p>
              <a:p>
                <a:pPr indent="0" lvl="0" marL="0" marR="0" rtl="0" algn="l">
                  <a:lnSpc>
                    <a:spcPct val="100000"/>
                  </a:lnSpc>
                  <a:spcBef>
                    <a:spcPts val="0"/>
                  </a:spcBef>
                  <a:spcAft>
                    <a:spcPts val="0"/>
                  </a:spcAft>
                  <a:buNone/>
                </a:pPr>
                <a:r>
                  <a:t/>
                </a:r>
                <a:endParaRPr b="1" i="0" sz="1088" u="none" cap="none" strike="noStrike">
                  <a:solidFill>
                    <a:srgbClr val="00205B"/>
                  </a:solidFill>
                  <a:latin typeface="Asap Condensed"/>
                  <a:ea typeface="Asap Condensed"/>
                  <a:cs typeface="Asap Condensed"/>
                  <a:sym typeface="Asap Condensed"/>
                </a:endParaRPr>
              </a:p>
              <a:p>
                <a:pPr indent="0" lvl="0" marL="0" marR="0" rtl="0" algn="l">
                  <a:lnSpc>
                    <a:spcPct val="100000"/>
                  </a:lnSpc>
                  <a:spcBef>
                    <a:spcPts val="0"/>
                  </a:spcBef>
                  <a:spcAft>
                    <a:spcPts val="0"/>
                  </a:spcAft>
                  <a:buNone/>
                </a:pPr>
                <a:r>
                  <a:rPr b="0" i="0" lang="en-US" sz="1088" u="none" cap="none" strike="noStrike">
                    <a:solidFill>
                      <a:srgbClr val="00205B"/>
                    </a:solidFill>
                    <a:latin typeface="Asap Condensed"/>
                    <a:ea typeface="Asap Condensed"/>
                    <a:cs typeface="Asap Condensed"/>
                    <a:sym typeface="Asap Condensed"/>
                  </a:rPr>
                  <a:t>Establish </a:t>
                </a:r>
                <a:r>
                  <a:rPr b="1" i="0" lang="en-US" sz="1088" u="none" cap="none" strike="noStrike">
                    <a:solidFill>
                      <a:srgbClr val="00205B"/>
                    </a:solidFill>
                    <a:latin typeface="Asap Condensed"/>
                    <a:ea typeface="Asap Condensed"/>
                    <a:cs typeface="Asap Condensed"/>
                    <a:sym typeface="Asap Condensed"/>
                  </a:rPr>
                  <a:t>clear timelines </a:t>
                </a:r>
                <a:r>
                  <a:rPr b="0" i="0" lang="en-US" sz="1088" u="none" cap="none" strike="noStrike">
                    <a:solidFill>
                      <a:srgbClr val="00205B"/>
                    </a:solidFill>
                    <a:latin typeface="Asap Condensed"/>
                    <a:ea typeface="Asap Condensed"/>
                    <a:cs typeface="Asap Condensed"/>
                    <a:sym typeface="Asap Condensed"/>
                  </a:rPr>
                  <a:t> </a:t>
                </a:r>
                <a:endParaRPr sz="1088"/>
              </a:p>
            </p:txBody>
          </p:sp>
          <p:sp>
            <p:nvSpPr>
              <p:cNvPr id="307" name="Google Shape;307;g3d6adb560ff_5_195"/>
              <p:cNvSpPr txBox="1"/>
              <p:nvPr/>
            </p:nvSpPr>
            <p:spPr>
              <a:xfrm>
                <a:off x="7575862" y="3440060"/>
                <a:ext cx="1867500" cy="2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1305" u="none" cap="none" strike="noStrike">
                    <a:solidFill>
                      <a:srgbClr val="0A509E"/>
                    </a:solidFill>
                    <a:latin typeface="Asap Condensed"/>
                    <a:ea typeface="Asap Condensed"/>
                    <a:cs typeface="Asap Condensed"/>
                    <a:sym typeface="Asap Condensed"/>
                  </a:rPr>
                  <a:t>SUPPORT</a:t>
                </a:r>
                <a:endParaRPr sz="1414"/>
              </a:p>
            </p:txBody>
          </p:sp>
          <p:sp>
            <p:nvSpPr>
              <p:cNvPr id="308" name="Google Shape;308;g3d6adb560ff_5_195"/>
              <p:cNvSpPr txBox="1"/>
              <p:nvPr/>
            </p:nvSpPr>
            <p:spPr>
              <a:xfrm>
                <a:off x="5553699" y="3440060"/>
                <a:ext cx="1867500" cy="2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1305" u="none" cap="none" strike="noStrike">
                    <a:solidFill>
                      <a:srgbClr val="0A509E"/>
                    </a:solidFill>
                    <a:latin typeface="Asap Condensed"/>
                    <a:ea typeface="Asap Condensed"/>
                    <a:cs typeface="Asap Condensed"/>
                    <a:sym typeface="Asap Condensed"/>
                  </a:rPr>
                  <a:t>ENGAGEMENT</a:t>
                </a:r>
                <a:endParaRPr sz="1414"/>
              </a:p>
            </p:txBody>
          </p:sp>
          <p:sp>
            <p:nvSpPr>
              <p:cNvPr id="309" name="Google Shape;309;g3d6adb560ff_5_195"/>
              <p:cNvSpPr txBox="1"/>
              <p:nvPr/>
            </p:nvSpPr>
            <p:spPr>
              <a:xfrm>
                <a:off x="3521509" y="3440060"/>
                <a:ext cx="1869000" cy="246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1305" u="none" cap="none" strike="noStrike">
                    <a:solidFill>
                      <a:srgbClr val="0A509E"/>
                    </a:solidFill>
                    <a:latin typeface="Asap Condensed"/>
                    <a:ea typeface="Asap Condensed"/>
                    <a:cs typeface="Asap Condensed"/>
                    <a:sym typeface="Asap Condensed"/>
                  </a:rPr>
                  <a:t>ONBOARDING</a:t>
                </a:r>
                <a:endParaRPr sz="1414"/>
              </a:p>
            </p:txBody>
          </p:sp>
        </p:grpSp>
        <p:sp>
          <p:nvSpPr>
            <p:cNvPr id="310" name="Google Shape;310;g3d6adb560ff_5_195"/>
            <p:cNvSpPr txBox="1"/>
            <p:nvPr/>
          </p:nvSpPr>
          <p:spPr>
            <a:xfrm>
              <a:off x="3395950" y="2820276"/>
              <a:ext cx="6171000" cy="419100"/>
            </a:xfrm>
            <a:prstGeom prst="rect">
              <a:avLst/>
            </a:prstGeom>
            <a:solidFill>
              <a:schemeClr val="lt2"/>
            </a:solid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None/>
              </a:pPr>
              <a:r>
                <a:rPr b="1" lang="en-US" sz="1305">
                  <a:solidFill>
                    <a:srgbClr val="00205B"/>
                  </a:solidFill>
                  <a:latin typeface="Asap Condensed"/>
                  <a:ea typeface="Asap Condensed"/>
                  <a:cs typeface="Asap Condensed"/>
                  <a:sym typeface="Asap Condensed"/>
                </a:rPr>
                <a:t>  NEXT STEPS</a:t>
              </a:r>
              <a:endParaRPr sz="1305"/>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14" name="Shape 314"/>
        <p:cNvGrpSpPr/>
        <p:nvPr/>
      </p:nvGrpSpPr>
      <p:grpSpPr>
        <a:xfrm>
          <a:off x="0" y="0"/>
          <a:ext cx="0" cy="0"/>
          <a:chOff x="0" y="0"/>
          <a:chExt cx="0" cy="0"/>
        </a:xfrm>
      </p:grpSpPr>
      <p:sp>
        <p:nvSpPr>
          <p:cNvPr id="315" name="Google Shape;315;g3d6adb560ff_11_7"/>
          <p:cNvSpPr/>
          <p:nvPr/>
        </p:nvSpPr>
        <p:spPr>
          <a:xfrm>
            <a:off x="0" y="4416254"/>
            <a:ext cx="9144000" cy="552300"/>
          </a:xfrm>
          <a:prstGeom prst="rect">
            <a:avLst/>
          </a:prstGeom>
          <a:solidFill>
            <a:srgbClr val="9FDDF9"/>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cxnSp>
        <p:nvCxnSpPr>
          <p:cNvPr id="316" name="Google Shape;316;g3d6adb560ff_11_7"/>
          <p:cNvCxnSpPr/>
          <p:nvPr/>
        </p:nvCxnSpPr>
        <p:spPr>
          <a:xfrm>
            <a:off x="0" y="4357635"/>
            <a:ext cx="9144000" cy="0"/>
          </a:xfrm>
          <a:prstGeom prst="straightConnector1">
            <a:avLst/>
          </a:prstGeom>
          <a:noFill/>
          <a:ln cap="flat" cmpd="sng" w="30950">
            <a:solidFill>
              <a:srgbClr val="303B61">
                <a:alpha val="89800"/>
              </a:srgbClr>
            </a:solidFill>
            <a:prstDash val="solid"/>
            <a:miter lim="800000"/>
            <a:headEnd len="sm" w="sm" type="none"/>
            <a:tailEnd len="sm" w="sm" type="none"/>
          </a:ln>
        </p:spPr>
      </p:cxnSp>
      <p:cxnSp>
        <p:nvCxnSpPr>
          <p:cNvPr id="317" name="Google Shape;317;g3d6adb560ff_11_7"/>
          <p:cNvCxnSpPr/>
          <p:nvPr/>
        </p:nvCxnSpPr>
        <p:spPr>
          <a:xfrm>
            <a:off x="0" y="5027286"/>
            <a:ext cx="9144000" cy="0"/>
          </a:xfrm>
          <a:prstGeom prst="straightConnector1">
            <a:avLst/>
          </a:prstGeom>
          <a:noFill/>
          <a:ln cap="flat" cmpd="sng" w="30950">
            <a:solidFill>
              <a:srgbClr val="303B61">
                <a:alpha val="89800"/>
              </a:srgbClr>
            </a:solidFill>
            <a:prstDash val="solid"/>
            <a:miter lim="800000"/>
            <a:headEnd len="sm" w="sm" type="none"/>
            <a:tailEnd len="sm" w="sm" type="none"/>
          </a:ln>
        </p:spPr>
      </p:cxnSp>
      <p:pic>
        <p:nvPicPr>
          <p:cNvPr id="318" name="Google Shape;318;g3d6adb560ff_11_7" title="Navy.png"/>
          <p:cNvPicPr preferRelativeResize="0"/>
          <p:nvPr/>
        </p:nvPicPr>
        <p:blipFill rotWithShape="1">
          <a:blip r:embed="rId3">
            <a:alphaModFix/>
          </a:blip>
          <a:srcRect b="26813" l="0" r="0" t="8716"/>
          <a:stretch/>
        </p:blipFill>
        <p:spPr>
          <a:xfrm>
            <a:off x="2645782" y="4455921"/>
            <a:ext cx="3852452" cy="473076"/>
          </a:xfrm>
          <a:prstGeom prst="rect">
            <a:avLst/>
          </a:prstGeom>
          <a:noFill/>
          <a:ln>
            <a:noFill/>
          </a:ln>
        </p:spPr>
      </p:pic>
      <p:pic>
        <p:nvPicPr>
          <p:cNvPr id="319" name="Google Shape;319;g3d6adb560ff_11_7"/>
          <p:cNvPicPr preferRelativeResize="0"/>
          <p:nvPr/>
        </p:nvPicPr>
        <p:blipFill>
          <a:blip r:embed="rId4">
            <a:alphaModFix/>
          </a:blip>
          <a:stretch>
            <a:fillRect/>
          </a:stretch>
        </p:blipFill>
        <p:spPr>
          <a:xfrm>
            <a:off x="75563" y="536725"/>
            <a:ext cx="8992875" cy="2727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d6adb560ff_5_237"/>
          <p:cNvSpPr txBox="1"/>
          <p:nvPr>
            <p:ph idx="1" type="body"/>
          </p:nvPr>
        </p:nvSpPr>
        <p:spPr>
          <a:xfrm>
            <a:off x="224025" y="1248200"/>
            <a:ext cx="5667600" cy="3263400"/>
          </a:xfrm>
          <a:prstGeom prst="rect">
            <a:avLst/>
          </a:prstGeom>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b="1" lang="en-US" sz="1800">
                <a:latin typeface="Arial"/>
                <a:ea typeface="Arial"/>
                <a:cs typeface="Arial"/>
                <a:sym typeface="Arial"/>
              </a:rPr>
              <a:t>The Big Questions</a:t>
            </a:r>
            <a:endParaRPr b="1"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en-US" sz="1800">
                <a:latin typeface="Arial"/>
                <a:ea typeface="Arial"/>
                <a:cs typeface="Arial"/>
                <a:sym typeface="Arial"/>
              </a:rPr>
              <a:t>What are the training needs for our mentor/cooperating teachers? </a:t>
            </a:r>
            <a:endParaRPr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en-US" sz="1800">
                <a:latin typeface="Arial"/>
                <a:ea typeface="Arial"/>
                <a:cs typeface="Arial"/>
                <a:sym typeface="Arial"/>
              </a:rPr>
              <a:t>What are the characteristics of our mentor/cooperating teachers including experience? </a:t>
            </a:r>
            <a:endParaRPr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en-US" sz="1800">
                <a:latin typeface="Arial"/>
                <a:ea typeface="Arial"/>
                <a:cs typeface="Arial"/>
                <a:sym typeface="Arial"/>
              </a:rPr>
              <a:t>What differentiation in training is needed to better serve our mentor/cooperating teachers? </a:t>
            </a:r>
            <a:endParaRPr sz="1800">
              <a:latin typeface="Arial"/>
              <a:ea typeface="Arial"/>
              <a:cs typeface="Arial"/>
              <a:sym typeface="Arial"/>
            </a:endParaRPr>
          </a:p>
          <a:p>
            <a:pPr indent="-342900" lvl="0" marL="457200" rtl="0" algn="l">
              <a:lnSpc>
                <a:spcPct val="115000"/>
              </a:lnSpc>
              <a:spcBef>
                <a:spcPts val="0"/>
              </a:spcBef>
              <a:spcAft>
                <a:spcPts val="0"/>
              </a:spcAft>
              <a:buSzPts val="1800"/>
              <a:buFont typeface="Arial"/>
              <a:buChar char="●"/>
            </a:pPr>
            <a:r>
              <a:rPr lang="en-US" sz="1800">
                <a:latin typeface="Arial"/>
                <a:ea typeface="Arial"/>
                <a:cs typeface="Arial"/>
                <a:sym typeface="Arial"/>
              </a:rPr>
              <a:t>Are partner districts providing mentoring training?</a:t>
            </a:r>
            <a:endParaRPr sz="1800">
              <a:latin typeface="Arial"/>
              <a:ea typeface="Arial"/>
              <a:cs typeface="Arial"/>
              <a:sym typeface="Arial"/>
            </a:endParaRPr>
          </a:p>
          <a:p>
            <a:pPr indent="0" lvl="0" marL="0" rtl="0" algn="l">
              <a:lnSpc>
                <a:spcPct val="100000"/>
              </a:lnSpc>
              <a:spcBef>
                <a:spcPts val="0"/>
              </a:spcBef>
              <a:spcAft>
                <a:spcPts val="0"/>
              </a:spcAft>
              <a:buClr>
                <a:schemeClr val="dk1"/>
              </a:buClr>
              <a:buFont typeface="Arial"/>
              <a:buNone/>
            </a:pPr>
            <a:r>
              <a:t/>
            </a:r>
            <a:endParaRPr sz="1700">
              <a:latin typeface="Arial"/>
              <a:ea typeface="Arial"/>
              <a:cs typeface="Arial"/>
              <a:sym typeface="Arial"/>
            </a:endParaRPr>
          </a:p>
          <a:p>
            <a:pPr indent="0" lvl="0" marL="0" rtl="0" algn="l">
              <a:lnSpc>
                <a:spcPct val="100000"/>
              </a:lnSpc>
              <a:spcBef>
                <a:spcPts val="0"/>
              </a:spcBef>
              <a:spcAft>
                <a:spcPts val="0"/>
              </a:spcAft>
              <a:buClr>
                <a:schemeClr val="dk1"/>
              </a:buClr>
              <a:buFont typeface="Arial"/>
              <a:buNone/>
            </a:pPr>
            <a:r>
              <a:rPr b="1" lang="en-US" sz="1700">
                <a:latin typeface="Arial"/>
                <a:ea typeface="Arial"/>
                <a:cs typeface="Arial"/>
                <a:sym typeface="Arial"/>
              </a:rPr>
              <a:t>Survey deployed with mentor teachers in December 2025 for Spring 2026 cohort (n=7).</a:t>
            </a:r>
            <a:endParaRPr b="1" sz="1700">
              <a:latin typeface="Arial"/>
              <a:ea typeface="Arial"/>
              <a:cs typeface="Arial"/>
              <a:sym typeface="Arial"/>
            </a:endParaRPr>
          </a:p>
          <a:p>
            <a:pPr indent="0" lvl="0" marL="0" rtl="0" algn="l">
              <a:spcBef>
                <a:spcPts val="800"/>
              </a:spcBef>
              <a:spcAft>
                <a:spcPts val="0"/>
              </a:spcAft>
              <a:buNone/>
            </a:pPr>
            <a:r>
              <a:t/>
            </a:r>
            <a:endParaRPr/>
          </a:p>
        </p:txBody>
      </p:sp>
      <p:pic>
        <p:nvPicPr>
          <p:cNvPr id="325" name="Google Shape;325;g3d6adb560ff_5_237"/>
          <p:cNvPicPr preferRelativeResize="0"/>
          <p:nvPr/>
        </p:nvPicPr>
        <p:blipFill>
          <a:blip r:embed="rId3">
            <a:alphaModFix/>
          </a:blip>
          <a:stretch>
            <a:fillRect/>
          </a:stretch>
        </p:blipFill>
        <p:spPr>
          <a:xfrm>
            <a:off x="912437" y="61326"/>
            <a:ext cx="7319126" cy="1186875"/>
          </a:xfrm>
          <a:prstGeom prst="rect">
            <a:avLst/>
          </a:prstGeom>
          <a:noFill/>
          <a:ln>
            <a:noFill/>
          </a:ln>
        </p:spPr>
      </p:pic>
      <p:pic>
        <p:nvPicPr>
          <p:cNvPr id="326" name="Google Shape;326;g3d6adb560ff_5_237"/>
          <p:cNvPicPr preferRelativeResize="0"/>
          <p:nvPr/>
        </p:nvPicPr>
        <p:blipFill>
          <a:blip r:embed="rId4">
            <a:alphaModFix/>
          </a:blip>
          <a:stretch>
            <a:fillRect/>
          </a:stretch>
        </p:blipFill>
        <p:spPr>
          <a:xfrm>
            <a:off x="6031850" y="1229278"/>
            <a:ext cx="2808749" cy="37449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g3d6adb560ff_13_27"/>
          <p:cNvSpPr txBox="1"/>
          <p:nvPr>
            <p:ph idx="2" type="body"/>
          </p:nvPr>
        </p:nvSpPr>
        <p:spPr>
          <a:xfrm>
            <a:off x="255000" y="980975"/>
            <a:ext cx="8359200" cy="3263400"/>
          </a:xfrm>
          <a:prstGeom prst="rect">
            <a:avLst/>
          </a:prstGeom>
        </p:spPr>
        <p:txBody>
          <a:bodyPr anchorCtr="0" anchor="t" bIns="34275" lIns="68575" spcFirstLastPara="1" rIns="68575" wrap="square" tIns="34275">
            <a:normAutofit fontScale="92500" lnSpcReduction="20000"/>
          </a:bodyPr>
          <a:lstStyle/>
          <a:p>
            <a:pPr indent="0" lvl="0" marL="0" rtl="0" algn="l">
              <a:lnSpc>
                <a:spcPct val="115000"/>
              </a:lnSpc>
              <a:spcBef>
                <a:spcPts val="1000"/>
              </a:spcBef>
              <a:spcAft>
                <a:spcPts val="0"/>
              </a:spcAft>
              <a:buNone/>
            </a:pPr>
            <a:r>
              <a:rPr b="1" lang="en-US" sz="1800">
                <a:latin typeface="Arial"/>
                <a:ea typeface="Arial"/>
                <a:cs typeface="Arial"/>
                <a:sym typeface="Arial"/>
              </a:rPr>
              <a:t>Survey</a:t>
            </a:r>
            <a:r>
              <a:rPr b="1" lang="en-US" sz="1800">
                <a:latin typeface="Arial"/>
                <a:ea typeface="Arial"/>
                <a:cs typeface="Arial"/>
                <a:sym typeface="Arial"/>
              </a:rPr>
              <a:t> Results</a:t>
            </a:r>
            <a:endParaRPr b="1" sz="1800">
              <a:latin typeface="Arial"/>
              <a:ea typeface="Arial"/>
              <a:cs typeface="Arial"/>
              <a:sym typeface="Arial"/>
            </a:endParaRPr>
          </a:p>
          <a:p>
            <a:pPr indent="-270828" lvl="0" marL="342900" rtl="0" algn="l">
              <a:lnSpc>
                <a:spcPct val="115000"/>
              </a:lnSpc>
              <a:spcBef>
                <a:spcPts val="1000"/>
              </a:spcBef>
              <a:spcAft>
                <a:spcPts val="0"/>
              </a:spcAft>
              <a:buSzPct val="100000"/>
              <a:buChar char="●"/>
            </a:pPr>
            <a:r>
              <a:rPr lang="en-US" sz="1800">
                <a:latin typeface="Arial"/>
                <a:ea typeface="Arial"/>
                <a:cs typeface="Arial"/>
                <a:sym typeface="Arial"/>
              </a:rPr>
              <a:t>All mentors were experienced teachers with 10–25 years in public schools. More than half (4/7) of were alternatively certified and none were prepared through the UTeach model.  </a:t>
            </a:r>
            <a:endParaRPr sz="1800">
              <a:latin typeface="Arial"/>
              <a:ea typeface="Arial"/>
              <a:cs typeface="Arial"/>
              <a:sym typeface="Arial"/>
            </a:endParaRPr>
          </a:p>
          <a:p>
            <a:pPr indent="-270828" lvl="0" marL="342900" rtl="0" algn="l">
              <a:lnSpc>
                <a:spcPct val="115000"/>
              </a:lnSpc>
              <a:spcBef>
                <a:spcPts val="1000"/>
              </a:spcBef>
              <a:spcAft>
                <a:spcPts val="0"/>
              </a:spcAft>
              <a:buSzPct val="100000"/>
              <a:buChar char="●"/>
            </a:pPr>
            <a:r>
              <a:rPr lang="en-US" sz="1800">
                <a:latin typeface="Arial"/>
                <a:ea typeface="Arial"/>
                <a:cs typeface="Arial"/>
                <a:sym typeface="Arial"/>
              </a:rPr>
              <a:t>Three were returning UTeach Dallas mentors and three had completed mentor training through their district, in two partner districts with UTeach Dallas. Of these, all agreed or strongly agreed that they had been well prepared as mentors by the program and/or their districts. </a:t>
            </a:r>
            <a:endParaRPr sz="1800">
              <a:latin typeface="Arial"/>
              <a:ea typeface="Arial"/>
              <a:cs typeface="Arial"/>
              <a:sym typeface="Arial"/>
            </a:endParaRPr>
          </a:p>
          <a:p>
            <a:pPr indent="-270828" lvl="0" marL="342900" rtl="0" algn="l">
              <a:lnSpc>
                <a:spcPct val="115000"/>
              </a:lnSpc>
              <a:spcBef>
                <a:spcPts val="1000"/>
              </a:spcBef>
              <a:spcAft>
                <a:spcPts val="0"/>
              </a:spcAft>
              <a:buSzPct val="100000"/>
              <a:buChar char="●"/>
            </a:pPr>
            <a:r>
              <a:rPr lang="en-US" sz="1800">
                <a:latin typeface="Arial"/>
                <a:ea typeface="Arial"/>
                <a:cs typeface="Arial"/>
                <a:sym typeface="Arial"/>
              </a:rPr>
              <a:t>Areas of need identified included conducting coaching cycles and co-teaching models.</a:t>
            </a:r>
            <a:endParaRPr sz="1800">
              <a:latin typeface="Arial"/>
              <a:ea typeface="Arial"/>
              <a:cs typeface="Arial"/>
              <a:sym typeface="Arial"/>
            </a:endParaRPr>
          </a:p>
          <a:p>
            <a:pPr indent="0" lvl="0" marL="0" rtl="0" algn="l">
              <a:spcBef>
                <a:spcPts val="800"/>
              </a:spcBef>
              <a:spcAft>
                <a:spcPts val="0"/>
              </a:spcAft>
              <a:buNone/>
            </a:pPr>
            <a:r>
              <a:t/>
            </a:r>
            <a:endParaRPr/>
          </a:p>
        </p:txBody>
      </p:sp>
      <p:pic>
        <p:nvPicPr>
          <p:cNvPr id="332" name="Google Shape;332;g3d6adb560ff_13_27"/>
          <p:cNvPicPr preferRelativeResize="0"/>
          <p:nvPr/>
        </p:nvPicPr>
        <p:blipFill>
          <a:blip r:embed="rId3">
            <a:alphaModFix/>
          </a:blip>
          <a:stretch>
            <a:fillRect/>
          </a:stretch>
        </p:blipFill>
        <p:spPr>
          <a:xfrm>
            <a:off x="1629402" y="0"/>
            <a:ext cx="6049475" cy="980975"/>
          </a:xfrm>
          <a:prstGeom prst="rect">
            <a:avLst/>
          </a:prstGeom>
          <a:noFill/>
          <a:ln>
            <a:noFill/>
          </a:ln>
        </p:spPr>
      </p:pic>
      <p:pic>
        <p:nvPicPr>
          <p:cNvPr id="333" name="Google Shape;333;g3d6adb560ff_13_27"/>
          <p:cNvPicPr preferRelativeResize="0"/>
          <p:nvPr/>
        </p:nvPicPr>
        <p:blipFill rotWithShape="1">
          <a:blip r:embed="rId4">
            <a:alphaModFix/>
          </a:blip>
          <a:srcRect b="22750" l="0" r="0" t="0"/>
          <a:stretch/>
        </p:blipFill>
        <p:spPr>
          <a:xfrm>
            <a:off x="5860475" y="3685350"/>
            <a:ext cx="2409226" cy="13958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3d6adb560ff_13_1"/>
          <p:cNvSpPr txBox="1"/>
          <p:nvPr>
            <p:ph idx="1" type="body"/>
          </p:nvPr>
        </p:nvSpPr>
        <p:spPr>
          <a:xfrm>
            <a:off x="228600" y="1369300"/>
            <a:ext cx="4286400" cy="5143500"/>
          </a:xfrm>
          <a:prstGeom prst="rect">
            <a:avLst/>
          </a:prstGeom>
        </p:spPr>
        <p:txBody>
          <a:bodyPr anchorCtr="0" anchor="t" bIns="34275" lIns="68575" spcFirstLastPara="1" rIns="68575" wrap="square" tIns="34275">
            <a:normAutofit/>
          </a:bodyPr>
          <a:lstStyle/>
          <a:p>
            <a:pPr indent="0" lvl="0" marL="0" rtl="0" algn="l">
              <a:lnSpc>
                <a:spcPct val="115000"/>
              </a:lnSpc>
              <a:spcBef>
                <a:spcPts val="1000"/>
              </a:spcBef>
              <a:spcAft>
                <a:spcPts val="0"/>
              </a:spcAft>
              <a:buNone/>
            </a:pPr>
            <a:r>
              <a:rPr b="1" lang="en-US" sz="1800">
                <a:latin typeface="Arial"/>
                <a:ea typeface="Arial"/>
                <a:cs typeface="Arial"/>
                <a:sym typeface="Arial"/>
              </a:rPr>
              <a:t>Programatic </a:t>
            </a:r>
            <a:r>
              <a:rPr b="1" lang="en-US" sz="1800">
                <a:latin typeface="Arial"/>
                <a:ea typeface="Arial"/>
                <a:cs typeface="Arial"/>
                <a:sym typeface="Arial"/>
              </a:rPr>
              <a:t>Response</a:t>
            </a:r>
            <a:endParaRPr b="1" sz="1800">
              <a:latin typeface="Arial"/>
              <a:ea typeface="Arial"/>
              <a:cs typeface="Arial"/>
              <a:sym typeface="Arial"/>
            </a:endParaRPr>
          </a:p>
          <a:p>
            <a:pPr indent="-342900" lvl="0" marL="457200" rtl="0" algn="l">
              <a:lnSpc>
                <a:spcPct val="115000"/>
              </a:lnSpc>
              <a:spcBef>
                <a:spcPts val="1000"/>
              </a:spcBef>
              <a:spcAft>
                <a:spcPts val="0"/>
              </a:spcAft>
              <a:buSzPts val="1800"/>
              <a:buFont typeface="Arial"/>
              <a:buChar char="●"/>
            </a:pPr>
            <a:r>
              <a:rPr lang="en-US" sz="1800">
                <a:latin typeface="Arial"/>
                <a:ea typeface="Arial"/>
                <a:cs typeface="Arial"/>
                <a:sym typeface="Arial"/>
              </a:rPr>
              <a:t>Re-imagined mentor training beginning in August 2025</a:t>
            </a:r>
            <a:endParaRPr sz="1800">
              <a:latin typeface="Arial"/>
              <a:ea typeface="Arial"/>
              <a:cs typeface="Arial"/>
              <a:sym typeface="Arial"/>
            </a:endParaRPr>
          </a:p>
          <a:p>
            <a:pPr indent="-342900" lvl="0" marL="457200" rtl="0" algn="l">
              <a:lnSpc>
                <a:spcPct val="115000"/>
              </a:lnSpc>
              <a:spcBef>
                <a:spcPts val="1000"/>
              </a:spcBef>
              <a:spcAft>
                <a:spcPts val="0"/>
              </a:spcAft>
              <a:buSzPts val="1800"/>
              <a:buFont typeface="Arial"/>
              <a:buChar char="●"/>
            </a:pPr>
            <a:r>
              <a:rPr lang="en-US" sz="1800">
                <a:latin typeface="Arial"/>
                <a:ea typeface="Arial"/>
                <a:cs typeface="Arial"/>
                <a:sym typeface="Arial"/>
              </a:rPr>
              <a:t>In addition to the co-teaching training that was already in place based on the St. Cloud model, we added material from </a:t>
            </a:r>
            <a:r>
              <a:rPr i="1" lang="en-US" sz="1800">
                <a:latin typeface="Arial"/>
                <a:ea typeface="Arial"/>
                <a:cs typeface="Arial"/>
                <a:sym typeface="Arial"/>
              </a:rPr>
              <a:t>Student-Centered Coaching: The Moves by DIane Sweeney and Leanna Harris</a:t>
            </a:r>
            <a:r>
              <a:rPr lang="en-US" sz="1800">
                <a:latin typeface="Arial"/>
                <a:ea typeface="Arial"/>
                <a:cs typeface="Arial"/>
                <a:sym typeface="Arial"/>
              </a:rPr>
              <a:t> and bought this book for our field supervisors. </a:t>
            </a:r>
            <a:endParaRPr sz="1800">
              <a:latin typeface="Arial"/>
              <a:ea typeface="Arial"/>
              <a:cs typeface="Arial"/>
              <a:sym typeface="Arial"/>
            </a:endParaRPr>
          </a:p>
          <a:p>
            <a:pPr indent="0" lvl="0" marL="0" rtl="0" algn="l">
              <a:lnSpc>
                <a:spcPct val="115000"/>
              </a:lnSpc>
              <a:spcBef>
                <a:spcPts val="115"/>
              </a:spcBef>
              <a:spcAft>
                <a:spcPts val="0"/>
              </a:spcAft>
              <a:buNone/>
            </a:pPr>
            <a:r>
              <a:t/>
            </a:r>
            <a:endParaRPr sz="1100">
              <a:latin typeface="Arial"/>
              <a:ea typeface="Arial"/>
              <a:cs typeface="Arial"/>
              <a:sym typeface="Arial"/>
            </a:endParaRPr>
          </a:p>
          <a:p>
            <a:pPr indent="0" lvl="0" marL="0" rtl="0" algn="l">
              <a:lnSpc>
                <a:spcPct val="115000"/>
              </a:lnSpc>
              <a:spcBef>
                <a:spcPts val="115"/>
              </a:spcBef>
              <a:spcAft>
                <a:spcPts val="115"/>
              </a:spcAft>
              <a:buNone/>
            </a:pPr>
            <a:r>
              <a:t/>
            </a:r>
            <a:endParaRPr/>
          </a:p>
        </p:txBody>
      </p:sp>
      <p:sp>
        <p:nvSpPr>
          <p:cNvPr id="339" name="Google Shape;339;g3d6adb560ff_13_1"/>
          <p:cNvSpPr txBox="1"/>
          <p:nvPr>
            <p:ph idx="2" type="body"/>
          </p:nvPr>
        </p:nvSpPr>
        <p:spPr>
          <a:xfrm>
            <a:off x="4588800" y="1369225"/>
            <a:ext cx="4555200" cy="3774300"/>
          </a:xfrm>
          <a:prstGeom prst="rect">
            <a:avLst/>
          </a:prstGeom>
        </p:spPr>
        <p:txBody>
          <a:bodyPr anchorCtr="0" anchor="t" bIns="34275" lIns="68575" spcFirstLastPara="1" rIns="68575" wrap="square" tIns="34275">
            <a:noAutofit/>
          </a:bodyPr>
          <a:lstStyle/>
          <a:p>
            <a:pPr indent="0" lvl="0" marL="0" rtl="0" algn="l">
              <a:lnSpc>
                <a:spcPct val="115000"/>
              </a:lnSpc>
              <a:spcBef>
                <a:spcPts val="0"/>
              </a:spcBef>
              <a:spcAft>
                <a:spcPts val="0"/>
              </a:spcAft>
              <a:buClr>
                <a:schemeClr val="dk1"/>
              </a:buClr>
              <a:buFont typeface="Arial"/>
              <a:buNone/>
            </a:pPr>
            <a:r>
              <a:rPr b="1" lang="en-US" sz="1800">
                <a:latin typeface="Arial"/>
                <a:ea typeface="Arial"/>
                <a:cs typeface="Arial"/>
                <a:sym typeface="Arial"/>
              </a:rPr>
              <a:t>Next Steps</a:t>
            </a:r>
            <a:endParaRPr b="1" sz="1800">
              <a:latin typeface="Arial"/>
              <a:ea typeface="Arial"/>
              <a:cs typeface="Arial"/>
              <a:sym typeface="Arial"/>
            </a:endParaRPr>
          </a:p>
          <a:p>
            <a:pPr indent="-279400" lvl="0" marL="342900" rtl="0" algn="l">
              <a:lnSpc>
                <a:spcPct val="115000"/>
              </a:lnSpc>
              <a:spcBef>
                <a:spcPts val="0"/>
              </a:spcBef>
              <a:spcAft>
                <a:spcPts val="0"/>
              </a:spcAft>
              <a:buSzPts val="1800"/>
              <a:buChar char="●"/>
            </a:pPr>
            <a:r>
              <a:rPr lang="en-US" sz="1800">
                <a:latin typeface="Arial"/>
                <a:ea typeface="Arial"/>
                <a:cs typeface="Arial"/>
                <a:sym typeface="Arial"/>
              </a:rPr>
              <a:t>Revised the survey to improve clarity </a:t>
            </a:r>
            <a:endParaRPr sz="1800">
              <a:latin typeface="Arial"/>
              <a:ea typeface="Arial"/>
              <a:cs typeface="Arial"/>
              <a:sym typeface="Arial"/>
            </a:endParaRPr>
          </a:p>
          <a:p>
            <a:pPr indent="-279400" lvl="0" marL="342900" rtl="0" algn="l">
              <a:lnSpc>
                <a:spcPct val="115000"/>
              </a:lnSpc>
              <a:spcBef>
                <a:spcPts val="0"/>
              </a:spcBef>
              <a:spcAft>
                <a:spcPts val="0"/>
              </a:spcAft>
              <a:buSzPts val="1800"/>
              <a:buChar char="●"/>
            </a:pPr>
            <a:r>
              <a:rPr lang="en-US" sz="1800">
                <a:latin typeface="Arial"/>
                <a:ea typeface="Arial"/>
                <a:cs typeface="Arial"/>
                <a:sym typeface="Arial"/>
              </a:rPr>
              <a:t>Need to deploy for the next cohort before Fall 2026 (challenges with timing in terms of mentor assignments)</a:t>
            </a:r>
            <a:endParaRPr sz="1800">
              <a:latin typeface="Arial"/>
              <a:ea typeface="Arial"/>
              <a:cs typeface="Arial"/>
              <a:sym typeface="Arial"/>
            </a:endParaRPr>
          </a:p>
          <a:p>
            <a:pPr indent="-279400" lvl="0" marL="342900" rtl="0" algn="l">
              <a:lnSpc>
                <a:spcPct val="115000"/>
              </a:lnSpc>
              <a:spcBef>
                <a:spcPts val="0"/>
              </a:spcBef>
              <a:spcAft>
                <a:spcPts val="0"/>
              </a:spcAft>
              <a:buSzPts val="1800"/>
              <a:buChar char="●"/>
            </a:pPr>
            <a:r>
              <a:rPr lang="en-US" sz="1800">
                <a:latin typeface="Arial"/>
                <a:ea typeface="Arial"/>
                <a:cs typeface="Arial"/>
                <a:sym typeface="Arial"/>
              </a:rPr>
              <a:t>Need to submit IRB</a:t>
            </a:r>
            <a:endParaRPr sz="1800">
              <a:latin typeface="Arial"/>
              <a:ea typeface="Arial"/>
              <a:cs typeface="Arial"/>
              <a:sym typeface="Arial"/>
            </a:endParaRPr>
          </a:p>
          <a:p>
            <a:pPr indent="-279400" lvl="0" marL="342900" rtl="0" algn="l">
              <a:lnSpc>
                <a:spcPct val="115000"/>
              </a:lnSpc>
              <a:spcBef>
                <a:spcPts val="0"/>
              </a:spcBef>
              <a:spcAft>
                <a:spcPts val="0"/>
              </a:spcAft>
              <a:buSzPts val="1800"/>
              <a:buChar char="●"/>
            </a:pPr>
            <a:r>
              <a:rPr lang="en-US" sz="1800">
                <a:latin typeface="Arial"/>
                <a:ea typeface="Arial"/>
                <a:cs typeface="Arial"/>
                <a:sym typeface="Arial"/>
              </a:rPr>
              <a:t>Explore streamlining options for early field experience surveys</a:t>
            </a:r>
            <a:endParaRPr sz="1800">
              <a:latin typeface="Arial"/>
              <a:ea typeface="Arial"/>
              <a:cs typeface="Arial"/>
              <a:sym typeface="Arial"/>
            </a:endParaRPr>
          </a:p>
          <a:p>
            <a:pPr indent="-279400" lvl="0" marL="342900" rtl="0" algn="l">
              <a:lnSpc>
                <a:spcPct val="115000"/>
              </a:lnSpc>
              <a:spcBef>
                <a:spcPts val="0"/>
              </a:spcBef>
              <a:spcAft>
                <a:spcPts val="0"/>
              </a:spcAft>
              <a:buSzPts val="1800"/>
              <a:buChar char="●"/>
            </a:pPr>
            <a:r>
              <a:rPr lang="en-US" sz="1800">
                <a:latin typeface="Arial"/>
                <a:ea typeface="Arial"/>
                <a:cs typeface="Arial"/>
                <a:sym typeface="Arial"/>
              </a:rPr>
              <a:t>Explore options for differentiation, which may include online training or optional professional</a:t>
            </a:r>
            <a:endParaRPr b="1" sz="1800">
              <a:latin typeface="Arial"/>
              <a:ea typeface="Arial"/>
              <a:cs typeface="Arial"/>
              <a:sym typeface="Arial"/>
            </a:endParaRPr>
          </a:p>
        </p:txBody>
      </p:sp>
      <p:pic>
        <p:nvPicPr>
          <p:cNvPr id="340" name="Google Shape;340;g3d6adb560ff_13_1"/>
          <p:cNvPicPr preferRelativeResize="0"/>
          <p:nvPr/>
        </p:nvPicPr>
        <p:blipFill>
          <a:blip r:embed="rId3">
            <a:alphaModFix/>
          </a:blip>
          <a:stretch>
            <a:fillRect/>
          </a:stretch>
        </p:blipFill>
        <p:spPr>
          <a:xfrm>
            <a:off x="912437" y="61326"/>
            <a:ext cx="7319126" cy="11868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g3d6adb560ff_13_44"/>
          <p:cNvSpPr txBox="1"/>
          <p:nvPr>
            <p:ph type="title"/>
          </p:nvPr>
        </p:nvSpPr>
        <p:spPr>
          <a:xfrm>
            <a:off x="777240" y="397495"/>
            <a:ext cx="8046600" cy="7131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rgbClr val="FFFFFF"/>
              </a:buClr>
              <a:buSzPts val="3400"/>
              <a:buFont typeface="Century Gothic"/>
              <a:buNone/>
            </a:pPr>
            <a:r>
              <a:rPr lang="en-US">
                <a:solidFill>
                  <a:srgbClr val="FFFFFF"/>
                </a:solidFill>
              </a:rPr>
              <a:t>Summary</a:t>
            </a:r>
            <a:endParaRPr sz="3400"/>
          </a:p>
        </p:txBody>
      </p:sp>
      <p:sp>
        <p:nvSpPr>
          <p:cNvPr id="347" name="Google Shape;347;g3d6adb560ff_13_44"/>
          <p:cNvSpPr txBox="1"/>
          <p:nvPr>
            <p:ph idx="3" type="body"/>
          </p:nvPr>
        </p:nvSpPr>
        <p:spPr>
          <a:xfrm>
            <a:off x="777250" y="1405214"/>
            <a:ext cx="8046600" cy="2813400"/>
          </a:xfrm>
          <a:prstGeom prst="rect">
            <a:avLst/>
          </a:prstGeom>
          <a:noFill/>
          <a:ln>
            <a:noFill/>
          </a:ln>
        </p:spPr>
        <p:txBody>
          <a:bodyPr anchorCtr="0" anchor="t" bIns="0" lIns="0" spcFirstLastPara="1" rIns="0" wrap="square" tIns="0">
            <a:noAutofit/>
          </a:bodyPr>
          <a:lstStyle/>
          <a:p>
            <a:pPr indent="-361950" lvl="0" marL="457200" rtl="0" algn="l">
              <a:lnSpc>
                <a:spcPct val="90000"/>
              </a:lnSpc>
              <a:spcBef>
                <a:spcPts val="0"/>
              </a:spcBef>
              <a:spcAft>
                <a:spcPts val="0"/>
              </a:spcAft>
              <a:buClr>
                <a:srgbClr val="DDE5ED"/>
              </a:buClr>
              <a:buSzPts val="2100"/>
              <a:buChar char="●"/>
            </a:pPr>
            <a:r>
              <a:rPr lang="en-US" sz="2100">
                <a:solidFill>
                  <a:srgbClr val="DDE5ED"/>
                </a:solidFill>
              </a:rPr>
              <a:t>Learned </a:t>
            </a:r>
            <a:r>
              <a:rPr lang="en-US" sz="2100">
                <a:solidFill>
                  <a:srgbClr val="DDE5ED"/>
                </a:solidFill>
              </a:rPr>
              <a:t>that mentors had more </a:t>
            </a:r>
            <a:r>
              <a:rPr lang="en-US" sz="2100">
                <a:solidFill>
                  <a:srgbClr val="DDE5ED"/>
                </a:solidFill>
              </a:rPr>
              <a:t>variation in background than initially anticipated </a:t>
            </a:r>
            <a:endParaRPr sz="2100">
              <a:solidFill>
                <a:srgbClr val="DDE5ED"/>
              </a:solidFill>
            </a:endParaRPr>
          </a:p>
          <a:p>
            <a:pPr indent="0" lvl="0" marL="457200" rtl="0" algn="l">
              <a:lnSpc>
                <a:spcPct val="100000"/>
              </a:lnSpc>
              <a:spcBef>
                <a:spcPts val="0"/>
              </a:spcBef>
              <a:spcAft>
                <a:spcPts val="0"/>
              </a:spcAft>
              <a:buNone/>
            </a:pPr>
            <a:r>
              <a:t/>
            </a:r>
            <a:endParaRPr sz="2100">
              <a:solidFill>
                <a:srgbClr val="DDE5ED"/>
              </a:solidFill>
            </a:endParaRPr>
          </a:p>
          <a:p>
            <a:pPr indent="-361950" lvl="0" marL="457200" rtl="0" algn="l">
              <a:lnSpc>
                <a:spcPct val="100000"/>
              </a:lnSpc>
              <a:spcBef>
                <a:spcPts val="0"/>
              </a:spcBef>
              <a:spcAft>
                <a:spcPts val="0"/>
              </a:spcAft>
              <a:buClr>
                <a:srgbClr val="DDE5ED"/>
              </a:buClr>
              <a:buSzPts val="2100"/>
              <a:buChar char="●"/>
            </a:pPr>
            <a:r>
              <a:rPr lang="en-US" sz="2100">
                <a:solidFill>
                  <a:srgbClr val="DDE5ED"/>
                </a:solidFill>
              </a:rPr>
              <a:t>There is a need for differentiated training</a:t>
            </a:r>
            <a:endParaRPr sz="2100">
              <a:solidFill>
                <a:srgbClr val="DDE5ED"/>
              </a:solidFill>
            </a:endParaRPr>
          </a:p>
          <a:p>
            <a:pPr indent="0" lvl="0" marL="457200" rtl="0" algn="l">
              <a:lnSpc>
                <a:spcPct val="100000"/>
              </a:lnSpc>
              <a:spcBef>
                <a:spcPts val="0"/>
              </a:spcBef>
              <a:spcAft>
                <a:spcPts val="0"/>
              </a:spcAft>
              <a:buNone/>
            </a:pPr>
            <a:r>
              <a:t/>
            </a:r>
            <a:endParaRPr sz="2100">
              <a:solidFill>
                <a:srgbClr val="DDE5ED"/>
              </a:solidFill>
            </a:endParaRPr>
          </a:p>
          <a:p>
            <a:pPr indent="-361950" lvl="0" marL="457200" rtl="0" algn="l">
              <a:lnSpc>
                <a:spcPct val="100000"/>
              </a:lnSpc>
              <a:spcBef>
                <a:spcPts val="0"/>
              </a:spcBef>
              <a:spcAft>
                <a:spcPts val="0"/>
              </a:spcAft>
              <a:buClr>
                <a:srgbClr val="DDE5ED"/>
              </a:buClr>
              <a:buSzPts val="2100"/>
              <a:buChar char="●"/>
            </a:pPr>
            <a:r>
              <a:rPr lang="en-US" sz="2100">
                <a:solidFill>
                  <a:srgbClr val="DDE5ED"/>
                </a:solidFill>
              </a:rPr>
              <a:t>How to structure that training is an ongoing challenge in terms of timing and need</a:t>
            </a:r>
            <a:endParaRPr sz="2100">
              <a:solidFill>
                <a:srgbClr val="DDE5ED"/>
              </a:solidFill>
            </a:endParaRPr>
          </a:p>
          <a:p>
            <a:pPr indent="0" lvl="0" marL="457200" rtl="0" algn="l">
              <a:lnSpc>
                <a:spcPct val="100000"/>
              </a:lnSpc>
              <a:spcBef>
                <a:spcPts val="0"/>
              </a:spcBef>
              <a:spcAft>
                <a:spcPts val="0"/>
              </a:spcAft>
              <a:buNone/>
            </a:pPr>
            <a:r>
              <a:t/>
            </a:r>
            <a:endParaRPr sz="2100">
              <a:solidFill>
                <a:srgbClr val="DDE5ED"/>
              </a:solidFill>
            </a:endParaRPr>
          </a:p>
          <a:p>
            <a:pPr indent="-361950" lvl="0" marL="457200" rtl="0" algn="l">
              <a:lnSpc>
                <a:spcPct val="100000"/>
              </a:lnSpc>
              <a:spcBef>
                <a:spcPts val="0"/>
              </a:spcBef>
              <a:spcAft>
                <a:spcPts val="0"/>
              </a:spcAft>
              <a:buClr>
                <a:srgbClr val="DDE5ED"/>
              </a:buClr>
              <a:buSzPts val="2100"/>
              <a:buChar char="●"/>
            </a:pPr>
            <a:r>
              <a:rPr lang="en-US" sz="2100">
                <a:solidFill>
                  <a:srgbClr val="DDE5ED"/>
                </a:solidFill>
              </a:rPr>
              <a:t>Unknowns regarding the changing mentor training landscape (ex. TEA’s mentor training) </a:t>
            </a:r>
            <a:endParaRPr sz="2100">
              <a:solidFill>
                <a:srgbClr val="DDE5ED"/>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P2L Research Theme">
      <a:dk1>
        <a:srgbClr val="000000"/>
      </a:dk1>
      <a:lt1>
        <a:srgbClr val="FFFFFF"/>
      </a:lt1>
      <a:dk2>
        <a:srgbClr val="003554"/>
      </a:dk2>
      <a:lt2>
        <a:srgbClr val="FFFFFF"/>
      </a:lt2>
      <a:accent1>
        <a:srgbClr val="00A6FB"/>
      </a:accent1>
      <a:accent2>
        <a:srgbClr val="0582CA"/>
      </a:accent2>
      <a:accent3>
        <a:srgbClr val="006494"/>
      </a:accent3>
      <a:accent4>
        <a:srgbClr val="0C6D98"/>
      </a:accent4>
      <a:accent5>
        <a:srgbClr val="003554"/>
      </a:accent5>
      <a:accent6>
        <a:srgbClr val="051923"/>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2026-03-20T01:28:55Z</dcterms:created>
  <dc:creator>Charles Butt Foundation – P2L Research CoP</dc:creator>
</cp:coreProperties>
</file>